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09E14-9A75-144F-B93D-079548FD7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52F835-A914-6242-B711-BF4B9594A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10217-2984-DC41-AEC7-5DF1E46E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2B321-5FC2-234E-8481-6A78A94AE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00CD3-2E40-3A4B-A0C4-95E6D7CD9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F6978-7D51-354B-9690-7AC57B9D1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63D1C-9195-AF4A-A07F-624D1F609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EFB0B-A0F4-B44F-B0CC-34CADE5D2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A76F5-6497-D94D-AAE1-E6F057EAB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C49A8-DF32-494C-BC6B-BD8E8A60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9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979983-DEA2-D441-B5C9-A210CCB3B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EF7479-DAD4-9745-B3A4-E857840A4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635A7-48D9-1A4F-9BCE-CF64C30B9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BC366-522A-B248-8FC6-BD2ECC148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7C6C7-A3C7-2C40-B130-3DE00454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7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FB4CF-441B-F54C-AB6A-97A25BE86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9CF7E-4593-AA4C-AF24-7F2906354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E86AA-B2E5-9745-BDAC-3BEBB56C2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A946A-FE7D-7A41-831D-59C342595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7FC58-F414-444A-9E14-FF00BEB73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0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DE00-3567-0D43-AA09-269A0ADA7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D50F1-A458-7742-9043-08E095F47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38FEB-2F0C-914D-B390-07BA70B90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849F0-1123-9448-8444-68729D7C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5B6DC-443D-9A42-BCA6-BF010C7AF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24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59BB2-0A64-6747-BC7E-D9A9853D2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41CA9-181A-D248-BF7A-1420E57F8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B481C4-161A-A34F-A3D2-C1A9A552A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9A40D-EE7D-2147-971B-D4DD2055B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3C192-E52D-544F-957C-D15D549D0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A9FE6-9284-1B4C-B8BC-BCC1B561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28D06-D816-1649-A6BC-C8BF84AFA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75372-B2A8-F24F-8A18-4D927A5DB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5BD1D5-1E3A-A048-970F-48060E9C1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CFFAE5-A1E5-2D4D-8FAA-EF0746F61D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BD45FB-2B9F-5A45-875C-861D81CD0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D36413-854D-5741-8635-83B91B281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F07026-977A-EC40-A565-3E883E02C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DD9E5A-A5AC-EE49-86AD-41D1DB8AD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18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C7584-14B4-2F40-A85D-B66EAC84B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D547FB-CFDD-0142-BD87-5696D484C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2E7DA0-2136-944B-A408-D1BCB8A50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B0938-BF63-5E4B-945A-282976866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2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9A912E-5856-C445-A1BA-36ADE5E9E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44635E-9B76-7A46-9296-10ED26DCD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5077B-CE2D-2843-95F5-116970D83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1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8A408-4DF7-7B4B-8CCA-D13F8C6D2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BA388-B94A-0745-8182-59B257FAF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00DF1B-FB60-2D48-9545-79568EC66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90358-31DD-AF41-B0D6-26CA3E772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A9EC4-50A4-F641-B95A-DF54DB117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93838-6225-3445-8136-AF5536DAD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7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65BBD-FF16-184A-A0A2-CA9235C81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E1DD44-CD12-2F4C-BFDB-C342E4EB2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8856A-8B89-A240-B41C-69D8B2894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B6A5E-9F4D-214B-AF1C-D78D6F2F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F180A-078B-9E40-85F7-4F5AE302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9AF6C-980B-3C46-B34D-944CD177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7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718857-D350-5440-BC08-1BBC1CE34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6337F-3F88-F54A-8028-793FA56D6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ACDDD-BE46-1F40-AA00-9784680E5A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D67AF-14A7-B64A-98B5-67C441AB60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93765-050A-E24E-8158-DC5E72C52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8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653722-A801-584E-B82A-0CB2C01FEF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8172" y="228600"/>
            <a:ext cx="10027361" cy="6003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685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232ACF-DDD9-2946-951D-BC713D50F1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526" y="303944"/>
            <a:ext cx="10609611" cy="616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62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4ACFD06-0589-9842-A982-47279A348B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926" y="443768"/>
            <a:ext cx="10683317" cy="619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234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Peter Jefferies</cp:lastModifiedBy>
  <cp:revision>5</cp:revision>
  <dcterms:created xsi:type="dcterms:W3CDTF">2021-02-12T08:17:45Z</dcterms:created>
  <dcterms:modified xsi:type="dcterms:W3CDTF">2021-04-16T09:18:13Z</dcterms:modified>
</cp:coreProperties>
</file>