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D37D-556E-4F12-8B6E-8BA3B75CADE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951-A814-48EA-8DE9-00B3A969B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12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D37D-556E-4F12-8B6E-8BA3B75CADE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951-A814-48EA-8DE9-00B3A969B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7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D37D-556E-4F12-8B6E-8BA3B75CADE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951-A814-48EA-8DE9-00B3A969B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61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D37D-556E-4F12-8B6E-8BA3B75CADE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951-A814-48EA-8DE9-00B3A969B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3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D37D-556E-4F12-8B6E-8BA3B75CADE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951-A814-48EA-8DE9-00B3A969B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6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D37D-556E-4F12-8B6E-8BA3B75CADE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951-A814-48EA-8DE9-00B3A969B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1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D37D-556E-4F12-8B6E-8BA3B75CADE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951-A814-48EA-8DE9-00B3A969B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07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D37D-556E-4F12-8B6E-8BA3B75CADE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951-A814-48EA-8DE9-00B3A969B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57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D37D-556E-4F12-8B6E-8BA3B75CADE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951-A814-48EA-8DE9-00B3A969B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3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D37D-556E-4F12-8B6E-8BA3B75CADE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951-A814-48EA-8DE9-00B3A969B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7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D37D-556E-4F12-8B6E-8BA3B75CADE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951-A814-48EA-8DE9-00B3A969B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65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D37D-556E-4F12-8B6E-8BA3B75CADE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A951-A814-48EA-8DE9-00B3A969B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7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376237"/>
            <a:ext cx="84582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0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59" y="251994"/>
            <a:ext cx="9031741" cy="63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83" y="230233"/>
            <a:ext cx="8759734" cy="63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925" y="240846"/>
            <a:ext cx="8658905" cy="630989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0058" y="5941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2" y="757646"/>
            <a:ext cx="9274311" cy="51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2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52" y="509453"/>
            <a:ext cx="8623351" cy="56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9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401359"/>
            <a:ext cx="10038397" cy="597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9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79335"/>
            <a:ext cx="9345291" cy="59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7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2" y="477209"/>
            <a:ext cx="8968876" cy="56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7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09" y="146123"/>
            <a:ext cx="8563791" cy="63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309562"/>
            <a:ext cx="8600531" cy="65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6" y="137432"/>
            <a:ext cx="8903561" cy="65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Jefferies, Peter</dc:creator>
  <cp:lastModifiedBy>Wood, S</cp:lastModifiedBy>
  <cp:revision>3</cp:revision>
  <dcterms:created xsi:type="dcterms:W3CDTF">2021-01-19T09:57:01Z</dcterms:created>
  <dcterms:modified xsi:type="dcterms:W3CDTF">2021-01-20T20:49:21Z</dcterms:modified>
</cp:coreProperties>
</file>