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72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7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8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00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8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453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39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0F93-185C-46EC-BA9F-0477A5ED873C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9129-CB6E-4669-A070-EB85D0F667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24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4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1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2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9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202"/>
            <a:ext cx="9073617" cy="6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2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2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5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2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Painter, Adam</dc:creator>
  <cp:lastModifiedBy>Painter, Adam</cp:lastModifiedBy>
  <cp:revision>10</cp:revision>
  <dcterms:created xsi:type="dcterms:W3CDTF">2021-01-28T22:17:54Z</dcterms:created>
  <dcterms:modified xsi:type="dcterms:W3CDTF">2021-01-29T12:40:08Z</dcterms:modified>
</cp:coreProperties>
</file>