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m4a" ContentType="audio/mp4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61" r:id="rId5"/>
    <p:sldId id="262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520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4399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924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683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79152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4019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296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787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7192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469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5515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5310-AB87-4560-8CF7-03E1A714EE93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2406-D91E-4245-AD0F-58CAD4B45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9.jpeg" /><Relationship Id="rId4" Type="http://schemas.microsoft.com/office/2007/relationships/media" Target="../media/media2.m4a" /><Relationship Id="rId5" Type="http://schemas.microsoft.com/office/2007/relationships/media" Target="../media/media2.m4a" TargetMode="In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9.jpeg" /><Relationship Id="rId4" Type="http://schemas.microsoft.com/office/2007/relationships/media" Target="../media/media3.m4a" /><Relationship Id="rId5" Type="http://schemas.microsoft.com/office/2007/relationships/media" Target="../media/media3.m4a" TargetMode="In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microsoft.com/office/2007/relationships/media" Target="../media/media1.m4a" /><Relationship Id="rId5" Type="http://schemas.microsoft.com/office/2007/relationships/media" Target="../media/media1.m4a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4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0430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706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5719" cy="6858000"/>
          </a:xfrm>
          <a:prstGeom prst="rect">
            <a:avLst/>
          </a:prstGeom>
        </p:spPr>
      </p:pic>
      <p:pic>
        <p:nvPicPr>
          <p:cNvPr id="5" name="Recorded Sound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10550" y="418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childTnLst>
                                    <p:cmd type="call" cmd="playFrom(0.0)">
                                      <p:cBhvr>
                                        <p:cTn id="6" dur="43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461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813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297"/>
          </a:xfrm>
          <a:prstGeom prst="rect">
            <a:avLst/>
          </a:prstGeom>
        </p:spPr>
      </p:pic>
      <p:pic>
        <p:nvPicPr>
          <p:cNvPr id="5" name="Recorded Sound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15350" y="152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1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childTnLst>
                                    <p:cmd type="call" cmd="playFrom(0.0)">
                                      <p:cBhvr>
                                        <p:cTn id="6" dur="189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0" mute="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942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91154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57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787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396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455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958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5987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003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218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9909" cy="6858000"/>
          </a:xfrm>
          <a:prstGeom prst="rect">
            <a:avLst/>
          </a:prstGeom>
        </p:spPr>
      </p:pic>
      <p:pic>
        <p:nvPicPr>
          <p:cNvPr id="5" name="Recorded Sound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71657" y="534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childTnLst>
                                    <p:cmd type="call" cmd="playFrom(0.0)">
                                      <p:cBhvr>
                                        <p:cTn id="6" dur="54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841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OneIT Services and Solutions</Company>
  <PresentationFormat>On-screen Show (4:3)</PresentationFormat>
  <Paragraphs>0</Paragraphs>
  <Slides>18</Slides>
  <Notes>0</Notes>
  <TotalTime>17</TotalTime>
  <HiddenSlides>0</HiddenSlides>
  <MMClips>3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Painter, Adam</dc:creator>
  <cp:lastModifiedBy>Painter, Adam</cp:lastModifiedBy>
  <cp:revision>5</cp:revision>
  <dcterms:created xsi:type="dcterms:W3CDTF">2021-01-30T11:37:55Z</dcterms:created>
  <dcterms:modified xsi:type="dcterms:W3CDTF">2021-02-01T11:07:21Z</dcterms:modified>
</cp:coreProperties>
</file>