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9" r:id="rId13"/>
    <p:sldId id="271" r:id="rId14"/>
    <p:sldId id="272" r:id="rId15"/>
    <p:sldId id="273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3394" autoAdjust="0"/>
  </p:normalViewPr>
  <p:slideViewPr>
    <p:cSldViewPr snapToGrid="0">
      <p:cViewPr varScale="1">
        <p:scale>
          <a:sx n="61" d="100"/>
          <a:sy n="61" d="100"/>
        </p:scale>
        <p:origin x="168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A7EA06-D10E-42D2-BC90-B16B2AE14075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E76059-4D6C-4C16-BAE4-033091B02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9632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76059-4D6C-4C16-BAE4-033091B02D8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4734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15099-2E78-4890-A3C5-C20E0BB9599B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5F0AE-9A8A-46A5-BA37-5CE44793C4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9615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15099-2E78-4890-A3C5-C20E0BB9599B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5F0AE-9A8A-46A5-BA37-5CE44793C4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8838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15099-2E78-4890-A3C5-C20E0BB9599B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5F0AE-9A8A-46A5-BA37-5CE44793C4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2142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15099-2E78-4890-A3C5-C20E0BB9599B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5F0AE-9A8A-46A5-BA37-5CE44793C4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118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15099-2E78-4890-A3C5-C20E0BB9599B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5F0AE-9A8A-46A5-BA37-5CE44793C4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3572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15099-2E78-4890-A3C5-C20E0BB9599B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5F0AE-9A8A-46A5-BA37-5CE44793C4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6854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15099-2E78-4890-A3C5-C20E0BB9599B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5F0AE-9A8A-46A5-BA37-5CE44793C4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9683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15099-2E78-4890-A3C5-C20E0BB9599B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5F0AE-9A8A-46A5-BA37-5CE44793C4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8672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15099-2E78-4890-A3C5-C20E0BB9599B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5F0AE-9A8A-46A5-BA37-5CE44793C4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6412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15099-2E78-4890-A3C5-C20E0BB9599B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5F0AE-9A8A-46A5-BA37-5CE44793C4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9810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15099-2E78-4890-A3C5-C20E0BB9599B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5F0AE-9A8A-46A5-BA37-5CE44793C4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1556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415099-2E78-4890-A3C5-C20E0BB9599B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35F0AE-9A8A-46A5-BA37-5CE44793C4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4125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media" Target="../media/media5.m4a"/><Relationship Id="rId7" Type="http://schemas.openxmlformats.org/officeDocument/2006/relationships/image" Target="../media/image3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7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5.m4a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9496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7422" cy="685800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963104" y="6032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018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11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5166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0862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508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2178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2517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750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1021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-1"/>
            <a:ext cx="9144000" cy="6870857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546427" y="60326"/>
            <a:ext cx="609600" cy="609600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546427" y="119880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837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48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334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78376" cy="685800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932463" y="590788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453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13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25758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919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2809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851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80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975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921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161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19075"/>
            <a:ext cx="8534400" cy="641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759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5" y="0"/>
            <a:ext cx="9181700" cy="685800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10550" y="388094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914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9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13636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397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259</TotalTime>
  <Words>1</Words>
  <Application>Microsoft Office PowerPoint</Application>
  <PresentationFormat>On-screen Show (4:3)</PresentationFormat>
  <Paragraphs>1</Paragraphs>
  <Slides>16</Slides>
  <Notes>1</Notes>
  <HiddenSlides>0</HiddenSlides>
  <MMClips>5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OneIT Services and Solutions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Painter, Adam</dc:creator>
  <cp:lastModifiedBy>Painter, Adam</cp:lastModifiedBy>
  <cp:revision>11</cp:revision>
  <dcterms:created xsi:type="dcterms:W3CDTF">2021-01-21T20:16:14Z</dcterms:created>
  <dcterms:modified xsi:type="dcterms:W3CDTF">2021-01-22T12:55:35Z</dcterms:modified>
</cp:coreProperties>
</file>