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226" autoAdjust="0"/>
  </p:normalViewPr>
  <p:slideViewPr>
    <p:cSldViewPr snapToGrid="0">
      <p:cViewPr varScale="1">
        <p:scale>
          <a:sx n="64" d="100"/>
          <a:sy n="64" d="100"/>
        </p:scale>
        <p:origin x="15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589DF-0BDD-483B-8C4B-2233CD3DD622}" type="datetimeFigureOut">
              <a:rPr lang="en-GB" smtClean="0"/>
              <a:t>25/01/2021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05A9C-6C15-4227-9142-42F3F0AE7BB7}" type="slidenum">
              <a:rPr lang="en-GB" smtClean="0"/>
              <a:t>‹#›</a:t>
            </a:fld>
            <a:endParaRPr lang="en-GB"/>
          </a:p>
        </p:txBody>
      </p:sp>
    </p:spTree>
    <p:extLst>
      <p:ext uri="{BB962C8B-B14F-4D97-AF65-F5344CB8AC3E}">
        <p14:creationId xmlns:p14="http://schemas.microsoft.com/office/powerpoint/2010/main" val="39293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E76059-4D6C-4C16-BAE4-033091B02D82}" type="slidenum">
              <a:rPr lang="en-GB" smtClean="0"/>
              <a:t>2</a:t>
            </a:fld>
            <a:endParaRPr lang="en-GB"/>
          </a:p>
        </p:txBody>
      </p:sp>
    </p:spTree>
    <p:extLst>
      <p:ext uri="{BB962C8B-B14F-4D97-AF65-F5344CB8AC3E}">
        <p14:creationId xmlns:p14="http://schemas.microsoft.com/office/powerpoint/2010/main" val="179630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use today’s spread</a:t>
            </a:r>
            <a:r>
              <a:rPr lang="en-GB" baseline="0" dirty="0" smtClean="0"/>
              <a:t> the word to find as many synonyms as you can for the following words. You can find these easily on the internet. If you collect these, you will be able to use them in your writing this week. </a:t>
            </a:r>
            <a:endParaRPr lang="en-GB" dirty="0"/>
          </a:p>
        </p:txBody>
      </p:sp>
      <p:sp>
        <p:nvSpPr>
          <p:cNvPr id="4" name="Slide Number Placeholder 3"/>
          <p:cNvSpPr>
            <a:spLocks noGrp="1"/>
          </p:cNvSpPr>
          <p:nvPr>
            <p:ph type="sldNum" sz="quarter" idx="10"/>
          </p:nvPr>
        </p:nvSpPr>
        <p:spPr/>
        <p:txBody>
          <a:bodyPr/>
          <a:lstStyle/>
          <a:p>
            <a:fld id="{6C105A9C-6C15-4227-9142-42F3F0AE7BB7}" type="slidenum">
              <a:rPr lang="en-GB" smtClean="0"/>
              <a:t>8</a:t>
            </a:fld>
            <a:endParaRPr lang="en-GB"/>
          </a:p>
        </p:txBody>
      </p:sp>
    </p:spTree>
    <p:extLst>
      <p:ext uri="{BB962C8B-B14F-4D97-AF65-F5344CB8AC3E}">
        <p14:creationId xmlns:p14="http://schemas.microsoft.com/office/powerpoint/2010/main" val="254670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today’s grammar focus – we want you</a:t>
            </a:r>
            <a:r>
              <a:rPr lang="en-GB" baseline="0" dirty="0" smtClean="0"/>
              <a:t> to think again about tenses. Tenses tell us when something happens – such as the past, present or future. Verbs can change based on their tense. For example I drink but yesterday I drank I walk but yesterday I walked. Sometimes we add a suffix such as </a:t>
            </a:r>
            <a:r>
              <a:rPr lang="en-GB" baseline="0" dirty="0" err="1" smtClean="0"/>
              <a:t>ed</a:t>
            </a:r>
            <a:r>
              <a:rPr lang="en-GB" baseline="0" dirty="0" smtClean="0"/>
              <a:t> and sometimes it is irregular and the verb itself changes. Look at each of these present tense verbs and match them to their past tense form. </a:t>
            </a:r>
            <a:endParaRPr lang="en-GB" dirty="0"/>
          </a:p>
        </p:txBody>
      </p:sp>
      <p:sp>
        <p:nvSpPr>
          <p:cNvPr id="4" name="Slide Number Placeholder 3"/>
          <p:cNvSpPr>
            <a:spLocks noGrp="1"/>
          </p:cNvSpPr>
          <p:nvPr>
            <p:ph type="sldNum" sz="quarter" idx="10"/>
          </p:nvPr>
        </p:nvSpPr>
        <p:spPr/>
        <p:txBody>
          <a:bodyPr/>
          <a:lstStyle/>
          <a:p>
            <a:fld id="{6C105A9C-6C15-4227-9142-42F3F0AE7BB7}" type="slidenum">
              <a:rPr lang="en-GB" smtClean="0"/>
              <a:t>11</a:t>
            </a:fld>
            <a:endParaRPr lang="en-GB"/>
          </a:p>
        </p:txBody>
      </p:sp>
    </p:spTree>
    <p:extLst>
      <p:ext uri="{BB962C8B-B14F-4D97-AF65-F5344CB8AC3E}">
        <p14:creationId xmlns:p14="http://schemas.microsoft.com/office/powerpoint/2010/main" val="371126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can be confusing</a:t>
            </a:r>
            <a:r>
              <a:rPr lang="en-GB" baseline="0" dirty="0" smtClean="0"/>
              <a:t> due to its name. However, these types of verbs provide a link between the past and present. So I might play but have played for hours. We might eat but we have eaten a whole plate. </a:t>
            </a:r>
            <a:endParaRPr lang="en-GB" dirty="0"/>
          </a:p>
        </p:txBody>
      </p:sp>
      <p:sp>
        <p:nvSpPr>
          <p:cNvPr id="4" name="Slide Number Placeholder 3"/>
          <p:cNvSpPr>
            <a:spLocks noGrp="1"/>
          </p:cNvSpPr>
          <p:nvPr>
            <p:ph type="sldNum" sz="quarter" idx="10"/>
          </p:nvPr>
        </p:nvSpPr>
        <p:spPr/>
        <p:txBody>
          <a:bodyPr/>
          <a:lstStyle/>
          <a:p>
            <a:fld id="{6C105A9C-6C15-4227-9142-42F3F0AE7BB7}" type="slidenum">
              <a:rPr lang="en-GB" smtClean="0"/>
              <a:t>12</a:t>
            </a:fld>
            <a:endParaRPr lang="en-GB"/>
          </a:p>
        </p:txBody>
      </p:sp>
    </p:spTree>
    <p:extLst>
      <p:ext uri="{BB962C8B-B14F-4D97-AF65-F5344CB8AC3E}">
        <p14:creationId xmlns:p14="http://schemas.microsoft.com/office/powerpoint/2010/main" val="144576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an additional task today try to think about what the lake of demons</a:t>
            </a:r>
            <a:r>
              <a:rPr lang="en-GB" baseline="0" dirty="0" smtClean="0"/>
              <a:t> might be like. Would you like to go there? How might Beowulf react based on what you know and what he has previously done? Imagine you are trying to advertise the lake to someone. How might you describe it?</a:t>
            </a:r>
            <a:endParaRPr lang="en-GB" dirty="0"/>
          </a:p>
        </p:txBody>
      </p:sp>
      <p:sp>
        <p:nvSpPr>
          <p:cNvPr id="4" name="Slide Number Placeholder 3"/>
          <p:cNvSpPr>
            <a:spLocks noGrp="1"/>
          </p:cNvSpPr>
          <p:nvPr>
            <p:ph type="sldNum" sz="quarter" idx="10"/>
          </p:nvPr>
        </p:nvSpPr>
        <p:spPr/>
        <p:txBody>
          <a:bodyPr/>
          <a:lstStyle/>
          <a:p>
            <a:fld id="{6C105A9C-6C15-4227-9142-42F3F0AE7BB7}" type="slidenum">
              <a:rPr lang="en-GB" smtClean="0"/>
              <a:t>18</a:t>
            </a:fld>
            <a:endParaRPr lang="en-GB"/>
          </a:p>
        </p:txBody>
      </p:sp>
    </p:spTree>
    <p:extLst>
      <p:ext uri="{BB962C8B-B14F-4D97-AF65-F5344CB8AC3E}">
        <p14:creationId xmlns:p14="http://schemas.microsoft.com/office/powerpoint/2010/main" val="364660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C70B5F-A371-4C4A-9027-64EB601150F6}"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814B6-A030-4FEA-B17D-EA6F36B71A79}" type="slidenum">
              <a:rPr lang="en-GB" smtClean="0"/>
              <a:t>‹#›</a:t>
            </a:fld>
            <a:endParaRPr lang="en-GB"/>
          </a:p>
        </p:txBody>
      </p:sp>
    </p:spTree>
    <p:extLst>
      <p:ext uri="{BB962C8B-B14F-4D97-AF65-F5344CB8AC3E}">
        <p14:creationId xmlns:p14="http://schemas.microsoft.com/office/powerpoint/2010/main" val="38525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C70B5F-A371-4C4A-9027-64EB601150F6}"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814B6-A030-4FEA-B17D-EA6F36B71A79}" type="slidenum">
              <a:rPr lang="en-GB" smtClean="0"/>
              <a:t>‹#›</a:t>
            </a:fld>
            <a:endParaRPr lang="en-GB"/>
          </a:p>
        </p:txBody>
      </p:sp>
    </p:spTree>
    <p:extLst>
      <p:ext uri="{BB962C8B-B14F-4D97-AF65-F5344CB8AC3E}">
        <p14:creationId xmlns:p14="http://schemas.microsoft.com/office/powerpoint/2010/main" val="2270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C70B5F-A371-4C4A-9027-64EB601150F6}"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814B6-A030-4FEA-B17D-EA6F36B71A79}" type="slidenum">
              <a:rPr lang="en-GB" smtClean="0"/>
              <a:t>‹#›</a:t>
            </a:fld>
            <a:endParaRPr lang="en-GB"/>
          </a:p>
        </p:txBody>
      </p:sp>
    </p:spTree>
    <p:extLst>
      <p:ext uri="{BB962C8B-B14F-4D97-AF65-F5344CB8AC3E}">
        <p14:creationId xmlns:p14="http://schemas.microsoft.com/office/powerpoint/2010/main" val="143702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C70B5F-A371-4C4A-9027-64EB601150F6}"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814B6-A030-4FEA-B17D-EA6F36B71A79}" type="slidenum">
              <a:rPr lang="en-GB" smtClean="0"/>
              <a:t>‹#›</a:t>
            </a:fld>
            <a:endParaRPr lang="en-GB"/>
          </a:p>
        </p:txBody>
      </p:sp>
    </p:spTree>
    <p:extLst>
      <p:ext uri="{BB962C8B-B14F-4D97-AF65-F5344CB8AC3E}">
        <p14:creationId xmlns:p14="http://schemas.microsoft.com/office/powerpoint/2010/main" val="238541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C70B5F-A371-4C4A-9027-64EB601150F6}"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7814B6-A030-4FEA-B17D-EA6F36B71A79}" type="slidenum">
              <a:rPr lang="en-GB" smtClean="0"/>
              <a:t>‹#›</a:t>
            </a:fld>
            <a:endParaRPr lang="en-GB"/>
          </a:p>
        </p:txBody>
      </p:sp>
    </p:spTree>
    <p:extLst>
      <p:ext uri="{BB962C8B-B14F-4D97-AF65-F5344CB8AC3E}">
        <p14:creationId xmlns:p14="http://schemas.microsoft.com/office/powerpoint/2010/main" val="192987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C70B5F-A371-4C4A-9027-64EB601150F6}"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7814B6-A030-4FEA-B17D-EA6F36B71A79}" type="slidenum">
              <a:rPr lang="en-GB" smtClean="0"/>
              <a:t>‹#›</a:t>
            </a:fld>
            <a:endParaRPr lang="en-GB"/>
          </a:p>
        </p:txBody>
      </p:sp>
    </p:spTree>
    <p:extLst>
      <p:ext uri="{BB962C8B-B14F-4D97-AF65-F5344CB8AC3E}">
        <p14:creationId xmlns:p14="http://schemas.microsoft.com/office/powerpoint/2010/main" val="250680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C70B5F-A371-4C4A-9027-64EB601150F6}" type="datetimeFigureOut">
              <a:rPr lang="en-GB" smtClean="0"/>
              <a:t>25/01/2021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7814B6-A030-4FEA-B17D-EA6F36B71A79}" type="slidenum">
              <a:rPr lang="en-GB" smtClean="0"/>
              <a:t>‹#›</a:t>
            </a:fld>
            <a:endParaRPr lang="en-GB"/>
          </a:p>
        </p:txBody>
      </p:sp>
    </p:spTree>
    <p:extLst>
      <p:ext uri="{BB962C8B-B14F-4D97-AF65-F5344CB8AC3E}">
        <p14:creationId xmlns:p14="http://schemas.microsoft.com/office/powerpoint/2010/main" val="215259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C70B5F-A371-4C4A-9027-64EB601150F6}" type="datetimeFigureOut">
              <a:rPr lang="en-GB" smtClean="0"/>
              <a:t>25/01/2021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7814B6-A030-4FEA-B17D-EA6F36B71A79}" type="slidenum">
              <a:rPr lang="en-GB" smtClean="0"/>
              <a:t>‹#›</a:t>
            </a:fld>
            <a:endParaRPr lang="en-GB"/>
          </a:p>
        </p:txBody>
      </p:sp>
    </p:spTree>
    <p:extLst>
      <p:ext uri="{BB962C8B-B14F-4D97-AF65-F5344CB8AC3E}">
        <p14:creationId xmlns:p14="http://schemas.microsoft.com/office/powerpoint/2010/main" val="33115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70B5F-A371-4C4A-9027-64EB601150F6}" type="datetimeFigureOut">
              <a:rPr lang="en-GB" smtClean="0"/>
              <a:t>25/01/2021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7814B6-A030-4FEA-B17D-EA6F36B71A79}" type="slidenum">
              <a:rPr lang="en-GB" smtClean="0"/>
              <a:t>‹#›</a:t>
            </a:fld>
            <a:endParaRPr lang="en-GB"/>
          </a:p>
        </p:txBody>
      </p:sp>
    </p:spTree>
    <p:extLst>
      <p:ext uri="{BB962C8B-B14F-4D97-AF65-F5344CB8AC3E}">
        <p14:creationId xmlns:p14="http://schemas.microsoft.com/office/powerpoint/2010/main" val="44062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C70B5F-A371-4C4A-9027-64EB601150F6}"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7814B6-A030-4FEA-B17D-EA6F36B71A79}" type="slidenum">
              <a:rPr lang="en-GB" smtClean="0"/>
              <a:t>‹#›</a:t>
            </a:fld>
            <a:endParaRPr lang="en-GB"/>
          </a:p>
        </p:txBody>
      </p:sp>
    </p:spTree>
    <p:extLst>
      <p:ext uri="{BB962C8B-B14F-4D97-AF65-F5344CB8AC3E}">
        <p14:creationId xmlns:p14="http://schemas.microsoft.com/office/powerpoint/2010/main" val="248257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C70B5F-A371-4C4A-9027-64EB601150F6}"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7814B6-A030-4FEA-B17D-EA6F36B71A79}" type="slidenum">
              <a:rPr lang="en-GB" smtClean="0"/>
              <a:t>‹#›</a:t>
            </a:fld>
            <a:endParaRPr lang="en-GB"/>
          </a:p>
        </p:txBody>
      </p:sp>
    </p:spTree>
    <p:extLst>
      <p:ext uri="{BB962C8B-B14F-4D97-AF65-F5344CB8AC3E}">
        <p14:creationId xmlns:p14="http://schemas.microsoft.com/office/powerpoint/2010/main" val="61229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70B5F-A371-4C4A-9027-64EB601150F6}" type="datetimeFigureOut">
              <a:rPr lang="en-GB" smtClean="0"/>
              <a:t>25/01/2021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814B6-A030-4FEA-B17D-EA6F36B71A79}" type="slidenum">
              <a:rPr lang="en-GB" smtClean="0"/>
              <a:t>‹#›</a:t>
            </a:fld>
            <a:endParaRPr lang="en-GB"/>
          </a:p>
        </p:txBody>
      </p:sp>
    </p:spTree>
    <p:extLst>
      <p:ext uri="{BB962C8B-B14F-4D97-AF65-F5344CB8AC3E}">
        <p14:creationId xmlns:p14="http://schemas.microsoft.com/office/powerpoint/2010/main" val="702201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16188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158468" cy="6858000"/>
          </a:xfrm>
          <a:prstGeom prst="rect">
            <a:avLst/>
          </a:prstGeom>
        </p:spPr>
      </p:pic>
    </p:spTree>
    <p:extLst>
      <p:ext uri="{BB962C8B-B14F-4D97-AF65-F5344CB8AC3E}">
        <p14:creationId xmlns:p14="http://schemas.microsoft.com/office/powerpoint/2010/main" val="4952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5"/>
          <a:stretch>
            <a:fillRect/>
          </a:stretch>
        </p:blipFill>
        <p:spPr>
          <a:xfrm>
            <a:off x="0" y="0"/>
            <a:ext cx="9165668" cy="685800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75292" y="5567363"/>
            <a:ext cx="609600" cy="609600"/>
          </a:xfrm>
          <a:prstGeom prst="rect">
            <a:avLst/>
          </a:prstGeom>
        </p:spPr>
      </p:pic>
    </p:spTree>
    <p:extLst>
      <p:ext uri="{BB962C8B-B14F-4D97-AF65-F5344CB8AC3E}">
        <p14:creationId xmlns:p14="http://schemas.microsoft.com/office/powerpoint/2010/main" val="30123883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0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5"/>
          <a:stretch>
            <a:fillRect/>
          </a:stretch>
        </p:blipFill>
        <p:spPr>
          <a:xfrm>
            <a:off x="0" y="0"/>
            <a:ext cx="9169440" cy="685800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00735" y="1751015"/>
            <a:ext cx="609600" cy="609600"/>
          </a:xfrm>
          <a:prstGeom prst="rect">
            <a:avLst/>
          </a:prstGeom>
        </p:spPr>
      </p:pic>
    </p:spTree>
    <p:extLst>
      <p:ext uri="{BB962C8B-B14F-4D97-AF65-F5344CB8AC3E}">
        <p14:creationId xmlns:p14="http://schemas.microsoft.com/office/powerpoint/2010/main" val="4125514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7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
            <a:ext cx="9144000" cy="6871064"/>
          </a:xfrm>
          <a:prstGeom prst="rect">
            <a:avLst/>
          </a:prstGeom>
        </p:spPr>
      </p:pic>
    </p:spTree>
    <p:extLst>
      <p:ext uri="{BB962C8B-B14F-4D97-AF65-F5344CB8AC3E}">
        <p14:creationId xmlns:p14="http://schemas.microsoft.com/office/powerpoint/2010/main" val="365620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 name="Picture 5"/>
          <p:cNvPicPr>
            <a:picLocks noChangeAspect="1"/>
          </p:cNvPicPr>
          <p:nvPr/>
        </p:nvPicPr>
        <p:blipFill>
          <a:blip r:embed="rId2"/>
          <a:stretch>
            <a:fillRect/>
          </a:stretch>
        </p:blipFill>
        <p:spPr>
          <a:xfrm>
            <a:off x="0" y="0"/>
            <a:ext cx="9191246" cy="6858000"/>
          </a:xfrm>
          <a:prstGeom prst="rect">
            <a:avLst/>
          </a:prstGeom>
        </p:spPr>
      </p:pic>
    </p:spTree>
    <p:extLst>
      <p:ext uri="{BB962C8B-B14F-4D97-AF65-F5344CB8AC3E}">
        <p14:creationId xmlns:p14="http://schemas.microsoft.com/office/powerpoint/2010/main" val="443924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140377" cy="6858000"/>
          </a:xfrm>
          <a:prstGeom prst="rect">
            <a:avLst/>
          </a:prstGeom>
        </p:spPr>
      </p:pic>
    </p:spTree>
    <p:extLst>
      <p:ext uri="{BB962C8B-B14F-4D97-AF65-F5344CB8AC3E}">
        <p14:creationId xmlns:p14="http://schemas.microsoft.com/office/powerpoint/2010/main" val="3145574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140226" cy="6858000"/>
          </a:xfrm>
          <a:prstGeom prst="rect">
            <a:avLst/>
          </a:prstGeom>
        </p:spPr>
      </p:pic>
    </p:spTree>
    <p:extLst>
      <p:ext uri="{BB962C8B-B14F-4D97-AF65-F5344CB8AC3E}">
        <p14:creationId xmlns:p14="http://schemas.microsoft.com/office/powerpoint/2010/main" val="1648652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169320" cy="6858000"/>
          </a:xfrm>
          <a:prstGeom prst="rect">
            <a:avLst/>
          </a:prstGeom>
        </p:spPr>
      </p:pic>
    </p:spTree>
    <p:extLst>
      <p:ext uri="{BB962C8B-B14F-4D97-AF65-F5344CB8AC3E}">
        <p14:creationId xmlns:p14="http://schemas.microsoft.com/office/powerpoint/2010/main" val="367143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5"/>
          <a:stretch>
            <a:fillRect/>
          </a:stretch>
        </p:blipFill>
        <p:spPr>
          <a:xfrm>
            <a:off x="0" y="0"/>
            <a:ext cx="9169320" cy="685800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96590" y="365126"/>
            <a:ext cx="609600" cy="609600"/>
          </a:xfrm>
          <a:prstGeom prst="rect">
            <a:avLst/>
          </a:prstGeom>
        </p:spPr>
      </p:pic>
    </p:spTree>
    <p:extLst>
      <p:ext uri="{BB962C8B-B14F-4D97-AF65-F5344CB8AC3E}">
        <p14:creationId xmlns:p14="http://schemas.microsoft.com/office/powerpoint/2010/main" val="10957096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2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5"/>
          <a:stretch>
            <a:fillRect/>
          </a:stretch>
        </p:blipFill>
        <p:spPr>
          <a:xfrm>
            <a:off x="0" y="0"/>
            <a:ext cx="9178376" cy="685800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32463" y="5907881"/>
            <a:ext cx="609600" cy="609600"/>
          </a:xfrm>
          <a:prstGeom prst="rect">
            <a:avLst/>
          </a:prstGeom>
        </p:spPr>
      </p:pic>
    </p:spTree>
    <p:extLst>
      <p:ext uri="{BB962C8B-B14F-4D97-AF65-F5344CB8AC3E}">
        <p14:creationId xmlns:p14="http://schemas.microsoft.com/office/powerpoint/2010/main" val="5209513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36" fill="hold"/>
                                        <p:tgtEl>
                                          <p:spTgt spid="4"/>
                                        </p:tgtEl>
                                      </p:cBhvr>
                                    </p:cmd>
                                  </p:childTnLst>
                                </p:cTn>
                              </p:par>
                            </p:childTnLst>
                          </p:cTn>
                        </p:par>
                      </p:childTnLst>
                    </p:cTn>
                  </p:par>
                </p:childTnLst>
              </p:cTn>
              <p:nextCondLst>
                <p:cond evt="onClick" delay="0">
                  <p:tgtEl>
                    <p:spTgt spid="4"/>
                  </p:tgtEl>
                </p:cond>
              </p:nextCondLst>
            </p:seq>
            <p:audio>
              <p:cMediaNode vol="25758">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191982" cy="6858000"/>
          </a:xfrm>
          <a:prstGeom prst="rect">
            <a:avLst/>
          </a:prstGeom>
        </p:spPr>
      </p:pic>
    </p:spTree>
    <p:extLst>
      <p:ext uri="{BB962C8B-B14F-4D97-AF65-F5344CB8AC3E}">
        <p14:creationId xmlns:p14="http://schemas.microsoft.com/office/powerpoint/2010/main" val="24544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9185189" cy="6858000"/>
          </a:xfrm>
          <a:prstGeom prst="rect">
            <a:avLst/>
          </a:prstGeom>
        </p:spPr>
      </p:pic>
    </p:spTree>
    <p:extLst>
      <p:ext uri="{BB962C8B-B14F-4D97-AF65-F5344CB8AC3E}">
        <p14:creationId xmlns:p14="http://schemas.microsoft.com/office/powerpoint/2010/main" val="128257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235114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2675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0"/>
            <a:ext cx="9205296" cy="6858000"/>
          </a:xfrm>
          <a:prstGeom prst="rect">
            <a:avLst/>
          </a:prstGeom>
        </p:spPr>
      </p:pic>
    </p:spTree>
    <p:extLst>
      <p:ext uri="{BB962C8B-B14F-4D97-AF65-F5344CB8AC3E}">
        <p14:creationId xmlns:p14="http://schemas.microsoft.com/office/powerpoint/2010/main" val="4237969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5"/>
          <a:stretch>
            <a:fillRect/>
          </a:stretch>
        </p:blipFill>
        <p:spPr>
          <a:xfrm>
            <a:off x="0" y="0"/>
            <a:ext cx="9149200" cy="685800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41757" y="3429000"/>
            <a:ext cx="609600" cy="609600"/>
          </a:xfrm>
          <a:prstGeom prst="rect">
            <a:avLst/>
          </a:prstGeom>
        </p:spPr>
      </p:pic>
    </p:spTree>
    <p:extLst>
      <p:ext uri="{BB962C8B-B14F-4D97-AF65-F5344CB8AC3E}">
        <p14:creationId xmlns:p14="http://schemas.microsoft.com/office/powerpoint/2010/main" val="19553011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8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75748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TotalTime>
  <Words>243</Words>
  <Application>Microsoft Office PowerPoint</Application>
  <PresentationFormat>On-screen Show (4:3)</PresentationFormat>
  <Paragraphs>9</Paragraphs>
  <Slides>18</Slides>
  <Notes>5</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Painter, Adam</dc:creator>
  <cp:lastModifiedBy>Painter, Adam</cp:lastModifiedBy>
  <cp:revision>10</cp:revision>
  <dcterms:created xsi:type="dcterms:W3CDTF">2021-01-24T12:18:45Z</dcterms:created>
  <dcterms:modified xsi:type="dcterms:W3CDTF">2021-01-25T11:40:26Z</dcterms:modified>
</cp:coreProperties>
</file>