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5C761-8A40-4973-80DC-4866F0C8844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35E90-35CC-4946-834E-1EA1CFF86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7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76059-4D6C-4C16-BAE4-033091B02D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9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350C-3CB5-43E5-8806-431ACAC0D8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705-C3F3-45DB-ADA6-CD4DEFB13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48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350C-3CB5-43E5-8806-431ACAC0D8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705-C3F3-45DB-ADA6-CD4DEFB13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27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350C-3CB5-43E5-8806-431ACAC0D8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705-C3F3-45DB-ADA6-CD4DEFB13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04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350C-3CB5-43E5-8806-431ACAC0D8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705-C3F3-45DB-ADA6-CD4DEFB13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55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350C-3CB5-43E5-8806-431ACAC0D8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705-C3F3-45DB-ADA6-CD4DEFB13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24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350C-3CB5-43E5-8806-431ACAC0D8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705-C3F3-45DB-ADA6-CD4DEFB13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88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350C-3CB5-43E5-8806-431ACAC0D8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705-C3F3-45DB-ADA6-CD4DEFB13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92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350C-3CB5-43E5-8806-431ACAC0D8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705-C3F3-45DB-ADA6-CD4DEFB13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24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350C-3CB5-43E5-8806-431ACAC0D8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705-C3F3-45DB-ADA6-CD4DEFB13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28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350C-3CB5-43E5-8806-431ACAC0D8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705-C3F3-45DB-ADA6-CD4DEFB13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03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350C-3CB5-43E5-8806-431ACAC0D8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04705-C3F3-45DB-ADA6-CD4DEFB13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21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A350C-3CB5-43E5-8806-431ACAC0D8F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04705-C3F3-45DB-ADA6-CD4DEFB134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7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8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2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8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1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9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3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9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4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8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4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6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41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9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1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39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9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1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8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9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89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1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74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1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4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1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7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5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2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0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6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2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7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8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1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</Words>
  <Application>Microsoft Office PowerPoint</Application>
  <PresentationFormat>On-screen Show (4:3)</PresentationFormat>
  <Paragraphs>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Painter, Adam</dc:creator>
  <cp:lastModifiedBy>Painter, Adam</cp:lastModifiedBy>
  <cp:revision>10</cp:revision>
  <dcterms:created xsi:type="dcterms:W3CDTF">2021-01-26T11:32:35Z</dcterms:created>
  <dcterms:modified xsi:type="dcterms:W3CDTF">2021-01-26T11:48:29Z</dcterms:modified>
</cp:coreProperties>
</file>