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854" autoAdjust="0"/>
  </p:normalViewPr>
  <p:slideViewPr>
    <p:cSldViewPr snapToGrid="0">
      <p:cViewPr varScale="1">
        <p:scale>
          <a:sx n="62" d="100"/>
          <a:sy n="62" d="100"/>
        </p:scale>
        <p:origin x="16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70EF-F854-41E1-AF65-E1FE292A7EA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8133-890E-4508-AB4D-5E9BD2C7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76059-4D6C-4C16-BAE4-033091B02D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3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8133-890E-4508-AB4D-5E9BD2C7FC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8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9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6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1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9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4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6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2804-34FB-4583-9A26-31A909CDB592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8DC2-BF08-467A-8F14-21D842AF6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8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2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7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535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1699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8542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6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926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1605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6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9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75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6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7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</Words>
  <Application>Microsoft Office PowerPoint</Application>
  <PresentationFormat>On-screen Show (4:3)</PresentationFormat>
  <Paragraphs>2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11</cp:revision>
  <dcterms:created xsi:type="dcterms:W3CDTF">2021-01-28T13:08:42Z</dcterms:created>
  <dcterms:modified xsi:type="dcterms:W3CDTF">2021-01-28T13:58:14Z</dcterms:modified>
</cp:coreProperties>
</file>