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21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4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0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9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3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0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9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2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ED5F-30EF-4DCF-B0F9-8DD3FF46944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820C-8D63-4015-A539-1424DFFC3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4" y="0"/>
            <a:ext cx="9154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65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960" y="-1"/>
            <a:ext cx="9213959" cy="68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5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2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1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9</cp:revision>
  <dcterms:created xsi:type="dcterms:W3CDTF">2021-02-02T11:01:30Z</dcterms:created>
  <dcterms:modified xsi:type="dcterms:W3CDTF">2021-02-02T11:16:35Z</dcterms:modified>
</cp:coreProperties>
</file>