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15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14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93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55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0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32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7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1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7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57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9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77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nd42ISTOJI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Monday 1</a:t>
            </a:r>
            <a:r>
              <a:rPr lang="en-GB" baseline="30000" dirty="0" smtClean="0"/>
              <a:t>st</a:t>
            </a:r>
            <a:r>
              <a:rPr lang="en-GB" dirty="0" smtClean="0"/>
              <a:t> February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09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055" y="460635"/>
            <a:ext cx="7794653" cy="568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26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286" y="237407"/>
            <a:ext cx="9360825" cy="635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3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87" y="519112"/>
            <a:ext cx="10410825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7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8269" y="1055716"/>
            <a:ext cx="108564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Watch the video about waterproof materials at: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https://www.youtube.com/watch?v=4nd42ISTOJI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538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194" y="552181"/>
            <a:ext cx="9164355" cy="557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1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35" y="234972"/>
            <a:ext cx="8826297" cy="622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8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Widescreen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Science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V</dc:creator>
  <cp:lastModifiedBy>Hughes, V</cp:lastModifiedBy>
  <cp:revision>2</cp:revision>
  <dcterms:created xsi:type="dcterms:W3CDTF">2021-01-29T09:27:52Z</dcterms:created>
  <dcterms:modified xsi:type="dcterms:W3CDTF">2021-01-29T11:39:51Z</dcterms:modified>
</cp:coreProperties>
</file>