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15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814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931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558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104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325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71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18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0677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8570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59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4758F-F574-4C88-9B48-96495E0F2D76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98A6F-3454-4798-9517-27C374B5E9E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775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4nd42ISTOJI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0099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055" y="460635"/>
            <a:ext cx="7794653" cy="568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267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3286" y="237407"/>
            <a:ext cx="9360825" cy="6351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73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587" y="519112"/>
            <a:ext cx="10410825" cy="581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172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9833" y="1055716"/>
            <a:ext cx="108564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Watch the video about waterproof materials at:</a:t>
            </a:r>
          </a:p>
          <a:p>
            <a:endParaRPr lang="en-GB" dirty="0"/>
          </a:p>
          <a:p>
            <a:r>
              <a:rPr lang="en-GB" dirty="0" smtClean="0">
                <a:hlinkClick r:id="rId2"/>
              </a:rPr>
              <a:t>https://www.youtube.com/watch?v=4nd42ISTOJI</a:t>
            </a: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538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3194" y="552181"/>
            <a:ext cx="9164355" cy="557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215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35" y="234972"/>
            <a:ext cx="8826297" cy="6227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2826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Hughes, V</dc:creator>
  <cp:lastModifiedBy>Hughes, V</cp:lastModifiedBy>
  <cp:revision>1</cp:revision>
  <dcterms:created xsi:type="dcterms:W3CDTF">2021-01-29T09:27:52Z</dcterms:created>
  <dcterms:modified xsi:type="dcterms:W3CDTF">2021-01-29T09:28:17Z</dcterms:modified>
</cp:coreProperties>
</file>