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99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06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186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695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3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13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3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31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47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4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0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F2AF4-B31E-4070-812C-7EF0C76FFFDF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21179-7FA7-4062-911F-20648666B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0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Science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Everyday Materials</a:t>
            </a:r>
          </a:p>
          <a:p>
            <a:r>
              <a:rPr lang="en-GB" dirty="0" smtClean="0"/>
              <a:t>Absorbency</a:t>
            </a:r>
          </a:p>
          <a:p>
            <a:r>
              <a:rPr lang="en-GB" dirty="0" smtClean="0"/>
              <a:t>20.1.21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371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774" y="446042"/>
            <a:ext cx="8583385" cy="6134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43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162" y="711381"/>
            <a:ext cx="8312603" cy="551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06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322" y="483053"/>
            <a:ext cx="8361181" cy="58881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22823" y="1175657"/>
            <a:ext cx="23251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Hopefully the children should spot the following materials:</a:t>
            </a:r>
          </a:p>
          <a:p>
            <a:r>
              <a:rPr lang="en-GB" dirty="0" smtClean="0"/>
              <a:t>~ bricks</a:t>
            </a:r>
          </a:p>
          <a:p>
            <a:r>
              <a:rPr lang="en-GB" dirty="0" smtClean="0"/>
              <a:t>~ wood</a:t>
            </a:r>
          </a:p>
          <a:p>
            <a:r>
              <a:rPr lang="en-GB" dirty="0" smtClean="0"/>
              <a:t>~ plastic</a:t>
            </a:r>
          </a:p>
          <a:p>
            <a:r>
              <a:rPr lang="en-GB" dirty="0" smtClean="0"/>
              <a:t>~ metal</a:t>
            </a:r>
          </a:p>
          <a:p>
            <a:r>
              <a:rPr lang="en-GB" dirty="0" smtClean="0"/>
              <a:t>They will probably find lots more examples.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38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013" y="664028"/>
            <a:ext cx="7774170" cy="53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27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169" y="552585"/>
            <a:ext cx="8915400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488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204" y="877796"/>
            <a:ext cx="8892263" cy="481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739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Science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</dc:title>
  <dc:creator>Hughes, V</dc:creator>
  <cp:lastModifiedBy>Hughes, V</cp:lastModifiedBy>
  <cp:revision>2</cp:revision>
  <dcterms:created xsi:type="dcterms:W3CDTF">2021-01-13T20:32:58Z</dcterms:created>
  <dcterms:modified xsi:type="dcterms:W3CDTF">2021-01-13T20:37:28Z</dcterms:modified>
</cp:coreProperties>
</file>