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74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26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6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18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679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09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62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0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96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011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2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0931E-60A9-4369-8F41-9DBD49CBD52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959A3-D4CD-4C2C-821B-560DAACDAD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684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jI57WMOzbU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Science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Monday 22</a:t>
            </a:r>
            <a:r>
              <a:rPr lang="en-GB" baseline="30000" dirty="0" smtClean="0"/>
              <a:t>nd</a:t>
            </a:r>
            <a:r>
              <a:rPr lang="en-GB" dirty="0" smtClean="0"/>
              <a:t> February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088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966" y="381817"/>
            <a:ext cx="8384993" cy="612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5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879" y="547279"/>
            <a:ext cx="8640401" cy="5905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67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509" y="383993"/>
            <a:ext cx="8813210" cy="616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20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05" y="1569720"/>
            <a:ext cx="7610475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7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7112" y="595041"/>
            <a:ext cx="8658226" cy="568127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96817" y="1010585"/>
            <a:ext cx="5038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3"/>
              </a:rPr>
              <a:t>https://www.youtube.com/watch?v=3jI57WMOzbU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836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349" y="1077140"/>
            <a:ext cx="10456405" cy="431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299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918" y="768059"/>
            <a:ext cx="4009524" cy="550476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0381" y="1748926"/>
            <a:ext cx="370522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526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Widescreen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Science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</dc:title>
  <dc:creator>Hughes, V</dc:creator>
  <cp:lastModifiedBy>Hughes, V</cp:lastModifiedBy>
  <cp:revision>3</cp:revision>
  <dcterms:created xsi:type="dcterms:W3CDTF">2021-02-18T15:54:32Z</dcterms:created>
  <dcterms:modified xsi:type="dcterms:W3CDTF">2021-02-18T16:10:02Z</dcterms:modified>
</cp:coreProperties>
</file>