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7"/>
  </p:notesMasterIdLst>
  <p:sldIdLst>
    <p:sldId id="296" r:id="rId11"/>
    <p:sldId id="297" r:id="rId12"/>
    <p:sldId id="298" r:id="rId13"/>
    <p:sldId id="315" r:id="rId14"/>
    <p:sldId id="299" r:id="rId15"/>
    <p:sldId id="308" r:id="rId16"/>
    <p:sldId id="309" r:id="rId17"/>
    <p:sldId id="304" r:id="rId18"/>
    <p:sldId id="310" r:id="rId19"/>
    <p:sldId id="311" r:id="rId20"/>
    <p:sldId id="301" r:id="rId21"/>
    <p:sldId id="314" r:id="rId22"/>
    <p:sldId id="313" r:id="rId23"/>
    <p:sldId id="312" r:id="rId24"/>
    <p:sldId id="316" r:id="rId25"/>
    <p:sldId id="31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08/01/2021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08/01/2021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3" Type="http://schemas.openxmlformats.org/officeDocument/2006/relationships/image" Target="../media/image28.png"/><Relationship Id="rId7" Type="http://schemas.openxmlformats.org/officeDocument/2006/relationships/image" Target="../media/image41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9.png"/><Relationship Id="rId11" Type="http://schemas.openxmlformats.org/officeDocument/2006/relationships/image" Target="../media/image46.png"/><Relationship Id="rId5" Type="http://schemas.openxmlformats.org/officeDocument/2006/relationships/image" Target="../media/image37.png"/><Relationship Id="rId15" Type="http://schemas.openxmlformats.org/officeDocument/2006/relationships/image" Target="../media/image14.png"/><Relationship Id="rId10" Type="http://schemas.openxmlformats.org/officeDocument/2006/relationships/image" Target="../media/image450.png"/><Relationship Id="rId4" Type="http://schemas.openxmlformats.org/officeDocument/2006/relationships/image" Target="../media/image35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3" Type="http://schemas.openxmlformats.org/officeDocument/2006/relationships/image" Target="../media/image48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51.png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5" Type="http://schemas.openxmlformats.org/officeDocument/2006/relationships/image" Target="../media/image56.png"/><Relationship Id="rId10" Type="http://schemas.openxmlformats.org/officeDocument/2006/relationships/image" Target="../media/image21.png"/><Relationship Id="rId4" Type="http://schemas.openxmlformats.org/officeDocument/2006/relationships/image" Target="../media/image49.png"/><Relationship Id="rId9" Type="http://schemas.openxmlformats.org/officeDocument/2006/relationships/image" Target="../media/image5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11" Type="http://schemas.openxmlformats.org/officeDocument/2006/relationships/image" Target="../media/image28.png"/><Relationship Id="rId10" Type="http://schemas.openxmlformats.org/officeDocument/2006/relationships/image" Target="../media/image59.png"/><Relationship Id="rId4" Type="http://schemas.openxmlformats.org/officeDocument/2006/relationships/image" Target="../media/image51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11" Type="http://schemas.openxmlformats.org/officeDocument/2006/relationships/image" Target="../media/image23.png"/><Relationship Id="rId10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11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7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2.png"/><Relationship Id="rId1" Type="http://schemas.openxmlformats.org/officeDocument/2006/relationships/tags" Target="../tags/tag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5" Type="http://schemas.openxmlformats.org/officeDocument/2006/relationships/image" Target="../media/image10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975" y="2474893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105" y="520654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5491" y="53492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273" y="334776"/>
            <a:ext cx="1353782" cy="103342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198" y="471433"/>
            <a:ext cx="2284719" cy="172831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2901" y="234470"/>
            <a:ext cx="1876030" cy="13196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6487" y="527916"/>
            <a:ext cx="2171468" cy="1275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53250" y="3852903"/>
                <a:ext cx="2624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£2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£1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£3</a:t>
                </a:r>
                <a:endParaRPr lang="en-GB" sz="2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50" y="3852903"/>
                <a:ext cx="2624191" cy="523220"/>
              </a:xfrm>
              <a:prstGeom prst="rect">
                <a:avLst/>
              </a:prstGeom>
              <a:blipFill>
                <a:blip r:embed="rId10"/>
                <a:stretch>
                  <a:fillRect l="-488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36274" y="4463536"/>
                <a:ext cx="3873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50p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90p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74" y="4463536"/>
                <a:ext cx="3873403" cy="523220"/>
              </a:xfrm>
              <a:prstGeom prst="rect">
                <a:avLst/>
              </a:prstGeom>
              <a:blipFill>
                <a:blip r:embed="rId11"/>
                <a:stretch>
                  <a:fillRect l="-330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736274" y="5498189"/>
            <a:ext cx="439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Ron spends £4 and 40p</a:t>
            </a:r>
            <a:endParaRPr lang="en-GB" sz="2800" dirty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95" y="4355582"/>
            <a:ext cx="741438" cy="739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230792" y="4368711"/>
                <a:ext cx="10713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792" y="4368711"/>
                <a:ext cx="1071343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Picture 8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55" y="4348591"/>
            <a:ext cx="741438" cy="739128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667512" y="2125951"/>
            <a:ext cx="595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much does Ron spend?</a:t>
            </a:r>
            <a:endParaRPr lang="en-GB" sz="2800" dirty="0"/>
          </a:p>
        </p:txBody>
      </p:sp>
      <p:sp>
        <p:nvSpPr>
          <p:cNvPr id="90" name="TextBox 89"/>
          <p:cNvSpPr txBox="1"/>
          <p:nvPr/>
        </p:nvSpPr>
        <p:spPr>
          <a:xfrm>
            <a:off x="2711659" y="4472166"/>
            <a:ext cx="182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£1 and 40p</a:t>
            </a:r>
            <a:endParaRPr lang="en-GB" sz="28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46" y="2219955"/>
            <a:ext cx="1459906" cy="10081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659" y="4341297"/>
            <a:ext cx="805835" cy="8058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63" y="4322228"/>
            <a:ext cx="805835" cy="805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255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47882 0.3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156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13003 0.319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2" grpId="0"/>
      <p:bldP spid="83" grpId="0"/>
      <p:bldP spid="84" grpId="0"/>
      <p:bldP spid="87" grpId="0"/>
      <p:bldP spid="89" grpId="0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1 - 4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705" y="1823053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9177" y="246776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45" y="869951"/>
            <a:ext cx="1773170" cy="2505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82" y="754739"/>
            <a:ext cx="1513795" cy="2087266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 rot="852662">
            <a:off x="1569519" y="1472942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£2 and 70p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Pentagon 25"/>
          <p:cNvSpPr/>
          <p:nvPr/>
        </p:nvSpPr>
        <p:spPr>
          <a:xfrm rot="852662">
            <a:off x="4239712" y="1517520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£1 and 99p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613" y="3076079"/>
            <a:ext cx="1321952" cy="18677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218" y="3648579"/>
            <a:ext cx="1303104" cy="177856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965382" y="3494151"/>
            <a:ext cx="2026514" cy="846829"/>
            <a:chOff x="3523360" y="2193062"/>
            <a:chExt cx="3135654" cy="846829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58142"/>
                <a:gd name="adj2" fmla="val 29984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I will find the total cost.</a:t>
              </a:r>
              <a:endParaRPr lang="en-GB" sz="2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09858" y="3717317"/>
            <a:ext cx="2026514" cy="846829"/>
            <a:chOff x="3523360" y="2193062"/>
            <a:chExt cx="3135654" cy="846829"/>
          </a:xfrm>
        </p:grpSpPr>
        <p:sp>
          <p:nvSpPr>
            <p:cNvPr id="33" name="Rounded Rectangular Callout 32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54663"/>
                <a:gd name="adj2" fmla="val 88601"/>
                <a:gd name="adj3" fmla="val 16667"/>
              </a:avLst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Wait there is an easier way.</a:t>
              </a:r>
              <a:endParaRPr lang="en-GB" sz="2400" dirty="0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68" y="5167831"/>
            <a:ext cx="1555971" cy="798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845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45" y="869951"/>
            <a:ext cx="1773170" cy="2505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82" y="754739"/>
            <a:ext cx="1513795" cy="2087266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 rot="852662">
            <a:off x="1569519" y="1472942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£2 and 70p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Pentagon 25"/>
          <p:cNvSpPr/>
          <p:nvPr/>
        </p:nvSpPr>
        <p:spPr>
          <a:xfrm rot="852662">
            <a:off x="4239712" y="1517520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£1 and 99p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32" y="3682010"/>
            <a:ext cx="1813859" cy="9307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30" y="3705301"/>
            <a:ext cx="992185" cy="8742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58" y="3705301"/>
            <a:ext cx="992185" cy="8742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86" y="3705301"/>
            <a:ext cx="992185" cy="8742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14" y="3705301"/>
            <a:ext cx="992185" cy="8742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40" y="3705301"/>
            <a:ext cx="992185" cy="87423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167430" y="3975277"/>
            <a:ext cx="2683847" cy="1208513"/>
            <a:chOff x="3523360" y="2193062"/>
            <a:chExt cx="3135654" cy="1168719"/>
          </a:xfrm>
        </p:grpSpPr>
        <p:sp>
          <p:nvSpPr>
            <p:cNvPr id="37" name="Rounded Rectangular Callout 36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60263"/>
                <a:gd name="adj2" fmla="val 55871"/>
                <a:gd name="adj3" fmla="val 16667"/>
              </a:avLst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31474" y="2200977"/>
              <a:ext cx="2994751" cy="11608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Rosie you do have enough money!</a:t>
              </a:r>
              <a:endParaRPr lang="en-GB" sz="2400" dirty="0"/>
            </a:p>
          </p:txBody>
        </p:sp>
      </p:grpSp>
      <p:pic>
        <p:nvPicPr>
          <p:cNvPr id="40" name="Picture 3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613" y="3076079"/>
            <a:ext cx="1321952" cy="186779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218" y="3648579"/>
            <a:ext cx="1303104" cy="17785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92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18941 -0.141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-708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18559 -0.1416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-708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18142 -0.141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0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08697 -0.1442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-722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0849 -0.143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667511" y="338101"/>
            <a:ext cx="70431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53" y="1121540"/>
            <a:ext cx="1773170" cy="2505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55" y="1427441"/>
            <a:ext cx="1385943" cy="1910980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 rot="852662">
            <a:off x="1805697" y="2093214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£2 and 70p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Pentagon 25"/>
          <p:cNvSpPr/>
          <p:nvPr/>
        </p:nvSpPr>
        <p:spPr>
          <a:xfrm rot="852662">
            <a:off x="4480911" y="2071703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£1 and 99p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0" y="132587"/>
            <a:ext cx="1240062" cy="168615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335861" y="331323"/>
            <a:ext cx="3320853" cy="846829"/>
            <a:chOff x="3523360" y="2193062"/>
            <a:chExt cx="3135654" cy="846829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68468"/>
                <a:gd name="adj2" fmla="val 46100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I know a fun way to find the total cost.</a:t>
              </a:r>
              <a:endParaRPr lang="en-GB" sz="2400" dirty="0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50" y="-179494"/>
            <a:ext cx="1435830" cy="1959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7001" y="3521457"/>
                <a:ext cx="6864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£2 and 70p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  £1 and 99p</a:t>
                </a:r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001" y="3521457"/>
                <a:ext cx="6864824" cy="523220"/>
              </a:xfrm>
              <a:prstGeom prst="rect">
                <a:avLst/>
              </a:prstGeom>
              <a:blipFill>
                <a:blip r:embed="rId9"/>
                <a:stretch>
                  <a:fillRect l="-1776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54" y="3778372"/>
            <a:ext cx="1374235" cy="1263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87001" y="5055043"/>
                <a:ext cx="3168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£2 and 69p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  £2</a:t>
                </a:r>
                <a:endParaRPr lang="en-GB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001" y="5055043"/>
                <a:ext cx="3168191" cy="523220"/>
              </a:xfrm>
              <a:prstGeom prst="rect">
                <a:avLst/>
              </a:prstGeom>
              <a:blipFill>
                <a:blip r:embed="rId11"/>
                <a:stretch>
                  <a:fillRect l="-384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016070" y="5058030"/>
                <a:ext cx="6864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 £4 and 69p</a:t>
                </a:r>
                <a:endParaRPr lang="en-GB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070" y="5058030"/>
                <a:ext cx="6864824" cy="523220"/>
              </a:xfrm>
              <a:prstGeom prst="rect">
                <a:avLst/>
              </a:prstGeom>
              <a:blipFill>
                <a:blip r:embed="rId12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192" y="1591681"/>
            <a:ext cx="7296150" cy="168592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190888" y="3516762"/>
                <a:ext cx="6864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 £4 and 69p</a:t>
                </a:r>
                <a:endParaRPr lang="en-GB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888" y="3516762"/>
                <a:ext cx="6864824" cy="523220"/>
              </a:xfrm>
              <a:prstGeom prst="rect">
                <a:avLst/>
              </a:prstGeom>
              <a:blipFill>
                <a:blip r:embed="rId1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7742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32587 -0.00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-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/>
      <p:bldP spid="39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667510" y="-375720"/>
            <a:ext cx="70431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pic>
        <p:nvPicPr>
          <p:cNvPr id="27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0" y="132587"/>
            <a:ext cx="1240062" cy="168615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335861" y="331323"/>
            <a:ext cx="3320853" cy="846829"/>
            <a:chOff x="3523360" y="2193062"/>
            <a:chExt cx="3135654" cy="846829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68468"/>
                <a:gd name="adj2" fmla="val 46100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I know a fun way to find the total cost.</a:t>
              </a:r>
              <a:endParaRPr lang="en-GB" sz="2400" dirty="0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50" y="-179494"/>
            <a:ext cx="1435830" cy="1959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57056" y="2425798"/>
                <a:ext cx="6864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£2 and 20p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  £3 and 99p</a:t>
                </a:r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056" y="2425798"/>
                <a:ext cx="6864824" cy="523220"/>
              </a:xfrm>
              <a:prstGeom prst="rect">
                <a:avLst/>
              </a:prstGeom>
              <a:blipFill>
                <a:blip r:embed="rId7"/>
                <a:stretch>
                  <a:fillRect l="-1776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12" y="2663176"/>
            <a:ext cx="1374235" cy="1263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15301" y="4263725"/>
                <a:ext cx="3168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£2 and 19p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  £4</a:t>
                </a:r>
                <a:endParaRPr lang="en-GB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301" y="4263725"/>
                <a:ext cx="3168191" cy="523220"/>
              </a:xfrm>
              <a:prstGeom prst="rect">
                <a:avLst/>
              </a:prstGeom>
              <a:blipFill>
                <a:blip r:embed="rId9"/>
                <a:stretch>
                  <a:fillRect l="-384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44370" y="4266712"/>
                <a:ext cx="6864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 £6 and 19p</a:t>
                </a:r>
                <a:endParaRPr lang="en-GB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370" y="4266712"/>
                <a:ext cx="6864824" cy="523220"/>
              </a:xfrm>
              <a:prstGeom prst="rect">
                <a:avLst/>
              </a:prstGeom>
              <a:blipFill>
                <a:blip r:embed="rId10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7105" y="5206545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5491" y="53492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50156" y="2425798"/>
                <a:ext cx="6864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 £6 and 19p</a:t>
                </a:r>
                <a:endParaRPr lang="en-GB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156" y="2425798"/>
                <a:ext cx="6864824" cy="523220"/>
              </a:xfrm>
              <a:prstGeom prst="rect">
                <a:avLst/>
              </a:prstGeom>
              <a:blipFill>
                <a:blip r:embed="rId1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6863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32587 -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-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19" grpId="0"/>
      <p:bldP spid="19" grpId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1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09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  How much money is there?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	 What is £1 more than £5 and 42p?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	 What is £2 more than £5 and 42p?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4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True or false?</a:t>
                </a:r>
              </a:p>
              <a:p>
                <a:r>
                  <a:rPr lang="en-GB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19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 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20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</a:p>
              <a:p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093976"/>
              </a:xfrm>
              <a:prstGeom prst="rect">
                <a:avLst/>
              </a:prstGeom>
              <a:blipFill>
                <a:blip r:embed="rId4"/>
                <a:stretch>
                  <a:fillRect l="-1707" t="-1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57" y="1006624"/>
            <a:ext cx="1172708" cy="11690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24" y="1139772"/>
            <a:ext cx="1044842" cy="9206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65" y="926252"/>
            <a:ext cx="1172708" cy="1329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07" y="1096129"/>
            <a:ext cx="993696" cy="9900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13" y="1102584"/>
            <a:ext cx="1044842" cy="104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  How much money is there?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	 What is £1 more than £5 and 42p?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	 What is £2 more than £5 and 42p?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4"/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True or false?</a:t>
                </a:r>
              </a:p>
              <a:p>
                <a:r>
                  <a:rPr lang="en-GB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1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blipFill>
                <a:blip r:embed="rId5"/>
                <a:stretch>
                  <a:fillRect l="-1707" t="-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57" y="1006624"/>
            <a:ext cx="1172708" cy="11690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24" y="1139772"/>
            <a:ext cx="1044842" cy="9206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65" y="926252"/>
            <a:ext cx="1172708" cy="1329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07" y="1096129"/>
            <a:ext cx="993696" cy="9900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13" y="1102584"/>
            <a:ext cx="1044842" cy="1044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5589" y="1338477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£3 and 75p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6860" y="2486532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£6 and 42p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6860" y="3297125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£7 and 42p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4217" y="4211336"/>
            <a:ext cx="1667026" cy="7333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4217" y="4924736"/>
            <a:ext cx="1667026" cy="7333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7333" y="4035711"/>
            <a:ext cx="736305" cy="166722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455944" y="4584630"/>
            <a:ext cx="244800" cy="24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772400" y="4584630"/>
            <a:ext cx="244800" cy="24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088856" y="4584630"/>
            <a:ext cx="244800" cy="24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405312" y="4584630"/>
            <a:ext cx="244800" cy="24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464064" y="4890817"/>
            <a:ext cx="244800" cy="24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7721769" y="4584630"/>
            <a:ext cx="244800" cy="24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42359" y="4496507"/>
                <a:ext cx="3975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359" y="4496507"/>
                <a:ext cx="397579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184475" y="4170392"/>
            <a:ext cx="828000" cy="576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67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10642 0.063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96" y="1105936"/>
            <a:ext cx="4743241" cy="47483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7512" y="334776"/>
            <a:ext cx="595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Complete the part-whole model.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541053" y="1528629"/>
            <a:ext cx="1397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£4 and 73p</a:t>
            </a:r>
            <a:endParaRPr lang="en-GB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96" y="4815712"/>
            <a:ext cx="981343" cy="9024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8" y="4074244"/>
            <a:ext cx="981343" cy="8646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40" y="3784130"/>
            <a:ext cx="1018683" cy="9076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27" y="4092119"/>
            <a:ext cx="981343" cy="8646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523" y="4381247"/>
            <a:ext cx="1018683" cy="9076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98" y="4487712"/>
            <a:ext cx="981343" cy="9024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00" y="5050940"/>
            <a:ext cx="981343" cy="902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97297" y="2298137"/>
                <a:ext cx="2624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£3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£1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£4</a:t>
                </a:r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297" y="2298137"/>
                <a:ext cx="2624191" cy="523220"/>
              </a:xfrm>
              <a:prstGeom prst="rect">
                <a:avLst/>
              </a:prstGeom>
              <a:blipFill>
                <a:blip r:embed="rId9"/>
                <a:stretch>
                  <a:fillRect l="-488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97297" y="3069297"/>
                <a:ext cx="31818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50p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23p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73p</a:t>
                </a:r>
                <a:endParaRPr lang="en-GB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297" y="3069297"/>
                <a:ext cx="3181869" cy="523220"/>
              </a:xfrm>
              <a:prstGeom prst="rect">
                <a:avLst/>
              </a:prstGeom>
              <a:blipFill>
                <a:blip r:embed="rId10"/>
                <a:stretch>
                  <a:fillRect l="-402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94" y="4679789"/>
            <a:ext cx="1095228" cy="12419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52" y="3974310"/>
            <a:ext cx="1041748" cy="1038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607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96" y="1105936"/>
            <a:ext cx="4743241" cy="47483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7512" y="334776"/>
            <a:ext cx="595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Complete the part-whole model.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541053" y="1528629"/>
            <a:ext cx="1397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£7 and 50p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97297" y="2298137"/>
                <a:ext cx="2624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£2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£5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£7</a:t>
                </a:r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297" y="2298137"/>
                <a:ext cx="2624191" cy="523220"/>
              </a:xfrm>
              <a:prstGeom prst="rect">
                <a:avLst/>
              </a:prstGeom>
              <a:blipFill>
                <a:blip r:embed="rId6"/>
                <a:stretch>
                  <a:fillRect l="-488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97297" y="3069297"/>
                <a:ext cx="31818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45p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5p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50p</a:t>
                </a:r>
                <a:endParaRPr lang="en-GB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297" y="3069297"/>
                <a:ext cx="3181869" cy="523220"/>
              </a:xfrm>
              <a:prstGeom prst="rect">
                <a:avLst/>
              </a:prstGeom>
              <a:blipFill>
                <a:blip r:embed="rId7"/>
                <a:stretch>
                  <a:fillRect l="-402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62" y="4148195"/>
            <a:ext cx="1095228" cy="12419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19" y="3794069"/>
            <a:ext cx="1081701" cy="10817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84" y="4442528"/>
            <a:ext cx="1051501" cy="10515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31" y="4934798"/>
            <a:ext cx="977243" cy="9736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06" y="4172370"/>
            <a:ext cx="1444840" cy="7413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53" y="4774462"/>
            <a:ext cx="977243" cy="9736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83853" y="5304907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686697" y="544759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86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25" grpId="0"/>
      <p:bldP spid="32" grpId="0"/>
      <p:bldP spid="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853" y="5304907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86697" y="544759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41" y="954704"/>
            <a:ext cx="1799746" cy="1965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21" y="996267"/>
            <a:ext cx="1583982" cy="1926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512" y="334776"/>
            <a:ext cx="7114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Whitney buys some apples, pears and bananas.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67512" y="3160404"/>
            <a:ext cx="6716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much does Whitney spend in total?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77" y="657625"/>
            <a:ext cx="1375243" cy="1695927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 rot="852662">
            <a:off x="835918" y="1485912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£1 and 25p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 rot="852662">
            <a:off x="2883591" y="1285896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£1 and 30p</a:t>
            </a:r>
            <a:endParaRPr lang="en-GB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38805" y="3894487"/>
                <a:ext cx="35056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£1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£1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£1</a:t>
                </a: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£3</a:t>
                </a:r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05" y="3894487"/>
                <a:ext cx="3505620" cy="523220"/>
              </a:xfrm>
              <a:prstGeom prst="rect">
                <a:avLst/>
              </a:prstGeom>
              <a:blipFill>
                <a:blip r:embed="rId9"/>
                <a:stretch>
                  <a:fillRect l="-3478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38805" y="4490476"/>
                <a:ext cx="37423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</a:t>
                </a:r>
                <a:r>
                  <a:rPr lang="en-GB" sz="2800" dirty="0" smtClean="0"/>
                  <a:t>5p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30p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40p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95p</a:t>
                </a:r>
                <a:endParaRPr lang="en-GB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05" y="4490476"/>
                <a:ext cx="3742377" cy="523220"/>
              </a:xfrm>
              <a:prstGeom prst="rect">
                <a:avLst/>
              </a:prstGeom>
              <a:blipFill>
                <a:blip r:embed="rId10"/>
                <a:stretch>
                  <a:fillRect l="-3257" t="-11765" r="-651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12950" y="5518813"/>
            <a:ext cx="439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Whitney spends £3 and 95p</a:t>
            </a:r>
            <a:endParaRPr lang="en-GB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89" y="1251225"/>
            <a:ext cx="1622237" cy="1788949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 rot="852662">
            <a:off x="5032957" y="1393831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£1 and 40p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105" y="520654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5491" y="53492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7" name="TextBox 21"/>
          <p:cNvSpPr txBox="1"/>
          <p:nvPr/>
        </p:nvSpPr>
        <p:spPr>
          <a:xfrm>
            <a:off x="701997" y="359144"/>
            <a:ext cx="716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Jack is selling some things he no longer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needs.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274" y="852128"/>
            <a:ext cx="1353782" cy="103342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18" y="3760371"/>
            <a:ext cx="1459906" cy="100818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0383" y="1885554"/>
            <a:ext cx="2284719" cy="172831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4869" y="860047"/>
            <a:ext cx="1989281" cy="160028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3061" y="834850"/>
            <a:ext cx="1876030" cy="131962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0338" y="1012489"/>
            <a:ext cx="1634756" cy="74844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0338" y="1744100"/>
            <a:ext cx="2171468" cy="1275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77960" y="4320298"/>
                <a:ext cx="2624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£2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£3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£5</a:t>
                </a:r>
                <a:endParaRPr lang="en-GB" sz="2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60" y="4320298"/>
                <a:ext cx="2624191" cy="523220"/>
              </a:xfrm>
              <a:prstGeom prst="rect">
                <a:avLst/>
              </a:prstGeom>
              <a:blipFill>
                <a:blip r:embed="rId13"/>
                <a:stretch>
                  <a:fillRect l="-488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60984" y="4930931"/>
                <a:ext cx="3873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60p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50p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84" y="4930931"/>
                <a:ext cx="3873403" cy="523220"/>
              </a:xfrm>
              <a:prstGeom prst="rect">
                <a:avLst/>
              </a:prstGeom>
              <a:blipFill>
                <a:blip r:embed="rId14"/>
                <a:stretch>
                  <a:fillRect l="-330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736274" y="5498189"/>
            <a:ext cx="439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Amir spends £6 and 10p</a:t>
            </a:r>
            <a:endParaRPr lang="en-GB" sz="2800" dirty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05" y="4822977"/>
            <a:ext cx="741438" cy="73912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95" y="4930931"/>
            <a:ext cx="685731" cy="610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721966" y="4872180"/>
                <a:ext cx="10713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66" y="4872180"/>
                <a:ext cx="1071343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Picture 8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48" y="4831607"/>
            <a:ext cx="741438" cy="739128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644051" y="2992724"/>
            <a:ext cx="595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much does Amir spend?</a:t>
            </a:r>
            <a:endParaRPr lang="en-GB" sz="2800" dirty="0"/>
          </a:p>
        </p:txBody>
      </p:sp>
      <p:sp>
        <p:nvSpPr>
          <p:cNvPr id="90" name="TextBox 89"/>
          <p:cNvSpPr txBox="1"/>
          <p:nvPr/>
        </p:nvSpPr>
        <p:spPr>
          <a:xfrm>
            <a:off x="2736369" y="4939561"/>
            <a:ext cx="182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£1 and 10p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82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27656 0.36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180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31632 0.415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16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2" grpId="0"/>
      <p:bldP spid="83" grpId="0"/>
      <p:bldP spid="84" grpId="0"/>
      <p:bldP spid="87" grpId="0"/>
      <p:bldP spid="89" grpId="0"/>
      <p:bldP spid="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9.1|6.4|11.8|7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4.7|13|2.9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1.9|1|6|1.5|1.1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.6|6.1|1|1|9.4|1|0.5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6|3.6|6.4|6|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0.9|3.6|3.9|4|3.7|7.9|8|5.2|8.7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5.4|2.6|3.7|1.2|5.3|4.3|13.7|1.2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6.3|4.1|8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5.9|1|15.3|5.6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0|17.7|7.5|17.8|3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522d4c35-b548-4432-90ae-af4376e1c4b4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11022</TotalTime>
  <Words>352</Words>
  <Application>Microsoft Office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1 - 4 on the worksheet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Louise Collinson</cp:lastModifiedBy>
  <cp:revision>238</cp:revision>
  <dcterms:created xsi:type="dcterms:W3CDTF">2019-07-05T11:02:13Z</dcterms:created>
  <dcterms:modified xsi:type="dcterms:W3CDTF">2021-01-08T08:14:37Z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