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3"/>
  </p:notesMasterIdLst>
  <p:sldIdLst>
    <p:sldId id="296" r:id="rId11"/>
    <p:sldId id="297" r:id="rId12"/>
    <p:sldId id="306" r:id="rId13"/>
    <p:sldId id="307" r:id="rId14"/>
    <p:sldId id="299" r:id="rId15"/>
    <p:sldId id="308" r:id="rId16"/>
    <p:sldId id="309" r:id="rId17"/>
    <p:sldId id="310" r:id="rId18"/>
    <p:sldId id="317" r:id="rId19"/>
    <p:sldId id="312" r:id="rId20"/>
    <p:sldId id="313" r:id="rId21"/>
    <p:sldId id="318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113" d="100"/>
          <a:sy n="113" d="100"/>
        </p:scale>
        <p:origin x="872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25/01/2021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25/01/2021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0.png"/><Relationship Id="rId5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5308"/>
            <a:ext cx="595021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20"/>
          <p:cNvGraphicFramePr>
            <a:graphicFrameLocks noGrp="1"/>
          </p:cNvGraphicFramePr>
          <p:nvPr>
            <p:extLst/>
          </p:nvPr>
        </p:nvGraphicFramePr>
        <p:xfrm>
          <a:off x="1252767" y="2240698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17451139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196211229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1125289328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339984995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95085435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3778279629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443490539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126282551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4146708596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59836322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53673953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44863346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3337000159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348755855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962363309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3373570457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49548359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148425217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18207956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31427721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944398"/>
                  </a:ext>
                </a:extLst>
              </a:tr>
            </a:tbl>
          </a:graphicData>
        </a:graphic>
      </p:graphicFrame>
      <p:cxnSp>
        <p:nvCxnSpPr>
          <p:cNvPr id="22" name="Straight Connector 21"/>
          <p:cNvCxnSpPr/>
          <p:nvPr/>
        </p:nvCxnSpPr>
        <p:spPr>
          <a:xfrm>
            <a:off x="1252767" y="2532957"/>
            <a:ext cx="0" cy="3457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84717" y="2962186"/>
            <a:ext cx="7360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0 m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4300766" y="2577764"/>
            <a:ext cx="0" cy="3457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968890" y="2931897"/>
            <a:ext cx="7360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1 m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7348764" y="2577764"/>
            <a:ext cx="0" cy="34575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942529" y="2931897"/>
            <a:ext cx="7360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2 m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1252767" y="2063493"/>
            <a:ext cx="2997200" cy="0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053753" y="1268132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10 cm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1252767" y="2792077"/>
            <a:ext cx="336550" cy="0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214140" y="1504097"/>
            <a:ext cx="1253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100 cm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86844" y="4550609"/>
            <a:ext cx="2050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100 cm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>
                <a:latin typeface="Calibri" panose="020F0502020204030204" pitchFamily="34" charset="0"/>
              </a:rPr>
              <a:t> 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3135200" y="4545966"/>
                <a:ext cx="142058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</a:rPr>
                  <a:t> 10 cm</a:t>
                </a: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5200" y="4545966"/>
                <a:ext cx="1420582" cy="523220"/>
              </a:xfrm>
              <a:prstGeom prst="rect">
                <a:avLst/>
              </a:prstGeom>
              <a:blipFill>
                <a:blip r:embed="rId5"/>
                <a:stretch>
                  <a:fillRect t="-11628" r="-772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Arrow Connector 33"/>
          <p:cNvCxnSpPr/>
          <p:nvPr/>
        </p:nvCxnSpPr>
        <p:spPr>
          <a:xfrm flipV="1">
            <a:off x="3387515" y="2669294"/>
            <a:ext cx="0" cy="525206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897763" y="3142607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70 cm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 flipV="1">
            <a:off x="5207965" y="2654697"/>
            <a:ext cx="0" cy="525600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4249967" y="3582677"/>
            <a:ext cx="23326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ea typeface="Cambria Math" panose="02040503050406030204" pitchFamily="18" charset="0"/>
              </a:rPr>
              <a:t>1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2800" dirty="0">
                <a:latin typeface="Calibri" panose="020F0502020204030204" pitchFamily="34" charset="0"/>
              </a:rPr>
              <a:t>m and 30 cm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620505" y="3142607"/>
            <a:ext cx="12506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ea typeface="Cambria Math" panose="02040503050406030204" pitchFamily="18" charset="0"/>
              </a:rPr>
              <a:t>130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2800" dirty="0">
                <a:latin typeface="Calibri" panose="020F0502020204030204" pitchFamily="34" charset="0"/>
              </a:rPr>
              <a:t>cm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5363173" y="1719444"/>
            <a:ext cx="1" cy="477690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4303679" y="1283486"/>
            <a:ext cx="23326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ea typeface="Cambria Math" panose="02040503050406030204" pitchFamily="18" charset="0"/>
              </a:rPr>
              <a:t>1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2800" dirty="0">
                <a:latin typeface="Calibri" panose="020F0502020204030204" pitchFamily="34" charset="0"/>
              </a:rPr>
              <a:t>m and 35 cm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474511" y="1289605"/>
            <a:ext cx="15969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  <a:r>
              <a:rPr lang="en-GB" sz="2800" dirty="0">
                <a:latin typeface="Calibri" panose="020F0502020204030204" pitchFamily="34" charset="0"/>
                <a:ea typeface="Cambria Math" panose="02040503050406030204" pitchFamily="18" charset="0"/>
              </a:rPr>
              <a:t>135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2800" dirty="0">
                <a:latin typeface="Calibri" panose="020F0502020204030204" pitchFamily="34" charset="0"/>
              </a:rPr>
              <a:t>cm</a:t>
            </a: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1543694" y="1715492"/>
            <a:ext cx="0" cy="525206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3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69135" y="376884"/>
            <a:ext cx="777029" cy="777029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5912579" y="552812"/>
            <a:ext cx="15122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414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31" grpId="1"/>
      <p:bldP spid="32" grpId="0"/>
      <p:bldP spid="32" grpId="1"/>
      <p:bldP spid="33" grpId="0"/>
      <p:bldP spid="33" grpId="1"/>
      <p:bldP spid="36" grpId="0"/>
      <p:bldP spid="45" grpId="0"/>
      <p:bldP spid="46" grpId="0"/>
      <p:bldP spid="48" grpId="0"/>
      <p:bldP spid="49" grpId="0"/>
      <p:bldP spid="37" grpId="0"/>
      <p:bldP spid="3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296270" y="1804237"/>
            <a:ext cx="3099423" cy="3055146"/>
            <a:chOff x="268171" y="249049"/>
            <a:chExt cx="2498576" cy="2448272"/>
          </a:xfrm>
        </p:grpSpPr>
        <p:sp>
          <p:nvSpPr>
            <p:cNvPr id="34" name="Oval 33"/>
            <p:cNvSpPr/>
            <p:nvPr/>
          </p:nvSpPr>
          <p:spPr>
            <a:xfrm>
              <a:off x="1081963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35" name="Oval 34"/>
            <p:cNvSpPr/>
            <p:nvPr/>
          </p:nvSpPr>
          <p:spPr>
            <a:xfrm>
              <a:off x="268171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36" name="Oval 35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cxnSp>
          <p:nvCxnSpPr>
            <p:cNvPr id="37" name="Straight Connector 36"/>
            <p:cNvCxnSpPr>
              <a:stCxn id="34" idx="3"/>
            </p:cNvCxnSpPr>
            <p:nvPr/>
          </p:nvCxnSpPr>
          <p:spPr>
            <a:xfrm flipH="1">
              <a:off x="844235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stCxn id="34" idx="5"/>
            </p:cNvCxnSpPr>
            <p:nvPr/>
          </p:nvCxnSpPr>
          <p:spPr>
            <a:xfrm>
              <a:off x="1862452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11898" y="1509700"/>
                <a:ext cx="4003019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</a:rPr>
                  <a:t>3 m and 16 cm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latin typeface="Calibri" panose="020F0502020204030204" pitchFamily="34" charset="0"/>
                    <a:ea typeface="Cambria Math" panose="02040503050406030204" pitchFamily="18" charset="0"/>
                  </a:rPr>
                  <a:t>____</a:t>
                </a:r>
                <a:r>
                  <a:rPr lang="en-GB" sz="2800" dirty="0">
                    <a:latin typeface="Calibri" panose="020F0502020204030204" pitchFamily="34" charset="0"/>
                  </a:rPr>
                  <a:t> cm</a:t>
                </a:r>
              </a:p>
              <a:p>
                <a:endParaRPr lang="en-GB" sz="28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898" y="1509700"/>
                <a:ext cx="4003019" cy="954107"/>
              </a:xfrm>
              <a:prstGeom prst="rect">
                <a:avLst/>
              </a:prstGeom>
              <a:blipFill>
                <a:blip r:embed="rId5"/>
                <a:stretch>
                  <a:fillRect l="-3201" t="-6410" r="-19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/>
          <p:cNvSpPr/>
          <p:nvPr/>
        </p:nvSpPr>
        <p:spPr>
          <a:xfrm>
            <a:off x="5261959" y="2113157"/>
            <a:ext cx="13356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316 cm </a:t>
            </a:r>
            <a:endParaRPr lang="en-GB" sz="2800" dirty="0"/>
          </a:p>
        </p:txBody>
      </p:sp>
      <p:sp>
        <p:nvSpPr>
          <p:cNvPr id="42" name="Rectangle 41"/>
          <p:cNvSpPr/>
          <p:nvPr/>
        </p:nvSpPr>
        <p:spPr>
          <a:xfrm>
            <a:off x="4250669" y="4034390"/>
            <a:ext cx="12538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300 cm</a:t>
            </a:r>
            <a:endParaRPr lang="en-GB" sz="2800" dirty="0"/>
          </a:p>
        </p:txBody>
      </p:sp>
      <p:sp>
        <p:nvSpPr>
          <p:cNvPr id="43" name="Rectangle 42"/>
          <p:cNvSpPr/>
          <p:nvPr/>
        </p:nvSpPr>
        <p:spPr>
          <a:xfrm>
            <a:off x="6325081" y="4028875"/>
            <a:ext cx="10711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16 cm</a:t>
            </a:r>
            <a:endParaRPr lang="en-GB" sz="2800" dirty="0"/>
          </a:p>
        </p:txBody>
      </p:sp>
      <p:sp>
        <p:nvSpPr>
          <p:cNvPr id="44" name="Rectangle 43"/>
          <p:cNvSpPr/>
          <p:nvPr/>
        </p:nvSpPr>
        <p:spPr>
          <a:xfrm>
            <a:off x="4509553" y="4034390"/>
            <a:ext cx="7360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3 m</a:t>
            </a:r>
            <a:endParaRPr lang="en-GB" sz="2800" dirty="0"/>
          </a:p>
        </p:txBody>
      </p:sp>
      <p:sp>
        <p:nvSpPr>
          <p:cNvPr id="45" name="Rectangle 44"/>
          <p:cNvSpPr/>
          <p:nvPr/>
        </p:nvSpPr>
        <p:spPr>
          <a:xfrm>
            <a:off x="3339960" y="1502385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</a:rPr>
              <a:t>316</a:t>
            </a:r>
            <a:endParaRPr lang="en-GB" sz="28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2257550" y="5166671"/>
                <a:ext cx="292099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</a:rPr>
                  <a:t>300 cm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</a:rPr>
                  <a:t> 16 cm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7550" y="5166671"/>
                <a:ext cx="2920992" cy="523220"/>
              </a:xfrm>
              <a:prstGeom prst="rect">
                <a:avLst/>
              </a:prstGeom>
              <a:blipFill>
                <a:blip r:embed="rId6"/>
                <a:stretch>
                  <a:fillRect l="-4175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7" name="Table 46"/>
          <p:cNvGraphicFramePr>
            <a:graphicFrameLocks noGrp="1"/>
          </p:cNvGraphicFramePr>
          <p:nvPr>
            <p:extLst/>
          </p:nvPr>
        </p:nvGraphicFramePr>
        <p:xfrm>
          <a:off x="932446" y="2771972"/>
          <a:ext cx="2785600" cy="1280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92800">
                  <a:extLst>
                    <a:ext uri="{9D8B030D-6E8A-4147-A177-3AD203B41FA5}">
                      <a16:colId xmlns:a16="http://schemas.microsoft.com/office/drawing/2014/main" val="1294895469"/>
                    </a:ext>
                  </a:extLst>
                </a:gridCol>
                <a:gridCol w="1392800">
                  <a:extLst>
                    <a:ext uri="{9D8B030D-6E8A-4147-A177-3AD203B41FA5}">
                      <a16:colId xmlns:a16="http://schemas.microsoft.com/office/drawing/2014/main" val="1566089018"/>
                    </a:ext>
                  </a:extLst>
                </a:gridCol>
              </a:tblGrid>
              <a:tr h="625542">
                <a:tc gridSpan="2"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316 cm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394167"/>
                  </a:ext>
                </a:extLst>
              </a:tr>
              <a:tr h="634231"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 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16 cm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8613784"/>
                  </a:ext>
                </a:extLst>
              </a:tr>
            </a:tbl>
          </a:graphicData>
        </a:graphic>
      </p:graphicFrame>
      <p:sp>
        <p:nvSpPr>
          <p:cNvPr id="48" name="Rectangle 47"/>
          <p:cNvSpPr/>
          <p:nvPr/>
        </p:nvSpPr>
        <p:spPr>
          <a:xfrm>
            <a:off x="5067219" y="5166671"/>
            <a:ext cx="12538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316 cm</a:t>
            </a:r>
            <a:endParaRPr lang="en-GB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662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/>
      <p:bldP spid="43" grpId="0"/>
      <p:bldP spid="44" grpId="0"/>
      <p:bldP spid="44" grpId="1"/>
      <p:bldP spid="45" grpId="0"/>
      <p:bldP spid="46" grpId="0"/>
      <p:bldP spid="4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</a:t>
            </a:r>
            <a:r>
              <a:rPr lang="en-GB">
                <a:latin typeface="Calibri" panose="020F0502020204030204" pitchFamily="34" charset="0"/>
                <a:cs typeface="Calibri" panose="020F0502020204030204" pitchFamily="34" charset="0"/>
              </a:rPr>
              <a:t>the questions on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the worksheet</a:t>
            </a:r>
          </a:p>
        </p:txBody>
      </p:sp>
    </p:spTree>
    <p:extLst>
      <p:ext uri="{BB962C8B-B14F-4D97-AF65-F5344CB8AC3E}">
        <p14:creationId xmlns:p14="http://schemas.microsoft.com/office/powerpoint/2010/main" val="230870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667513" y="328545"/>
            <a:ext cx="70656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US" sz="2800" dirty="0">
                <a:latin typeface="Calibri" panose="020F0502020204030204" pitchFamily="34" charset="0"/>
              </a:rPr>
              <a:t>Complete the sequence.</a:t>
            </a:r>
          </a:p>
          <a:p>
            <a:r>
              <a:rPr lang="en-US" sz="2800" dirty="0">
                <a:latin typeface="Calibri" panose="020F0502020204030204" pitchFamily="34" charset="0"/>
              </a:rPr>
              <a:t>            100, 200, 300, 400, _____, _____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7513" y="1651664"/>
            <a:ext cx="70656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2)   </a:t>
            </a:r>
            <a:r>
              <a:rPr lang="en-US" sz="2800" dirty="0">
                <a:latin typeface="Calibri" panose="020F0502020204030204" pitchFamily="34" charset="0"/>
              </a:rPr>
              <a:t>How many hundreds are in 870?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7513" y="2974783"/>
            <a:ext cx="70656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3)	</a:t>
            </a:r>
            <a:r>
              <a:rPr lang="en-US" sz="2800" dirty="0">
                <a:latin typeface="Calibri" panose="020F0502020204030204" pitchFamily="34" charset="0"/>
              </a:rPr>
              <a:t>Complete the part-whole model.</a:t>
            </a:r>
            <a:endParaRPr lang="en-GB" sz="2800" dirty="0">
              <a:latin typeface="Calibri" panose="020F050202020403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102" y="3496917"/>
            <a:ext cx="2530176" cy="253290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248957" y="5193890"/>
            <a:ext cx="1176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9 tens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60798" y="3795416"/>
            <a:ext cx="1176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490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5074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667513" y="334776"/>
            <a:ext cx="70656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US" sz="2800" dirty="0">
                <a:latin typeface="Calibri" panose="020F0502020204030204" pitchFamily="34" charset="0"/>
              </a:rPr>
              <a:t>Complete the sequence.</a:t>
            </a:r>
          </a:p>
          <a:p>
            <a:r>
              <a:rPr lang="en-US" sz="2800" dirty="0">
                <a:latin typeface="Calibri" panose="020F0502020204030204" pitchFamily="34" charset="0"/>
              </a:rPr>
              <a:t>            100, 200, 300, 400, _____, _____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7513" y="1657895"/>
            <a:ext cx="70656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2)   </a:t>
            </a:r>
            <a:r>
              <a:rPr lang="en-US" sz="2800" dirty="0">
                <a:latin typeface="Calibri" panose="020F0502020204030204" pitchFamily="34" charset="0"/>
              </a:rPr>
              <a:t>How many hundreds are in 870?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7513" y="2981014"/>
            <a:ext cx="70656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3)	</a:t>
            </a:r>
            <a:r>
              <a:rPr lang="en-US" sz="2800" dirty="0">
                <a:latin typeface="Calibri" panose="020F0502020204030204" pitchFamily="34" charset="0"/>
              </a:rPr>
              <a:t>Complete the part-whole model.</a:t>
            </a:r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62120" y="734726"/>
            <a:ext cx="770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</a:rPr>
              <a:t>500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40192" y="734726"/>
            <a:ext cx="770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</a:rPr>
              <a:t>600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2120" y="2180029"/>
            <a:ext cx="23526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</a:rPr>
              <a:t>8 hundreds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102" y="3503148"/>
            <a:ext cx="2530176" cy="25329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60798" y="3795416"/>
            <a:ext cx="1176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490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71319" y="5044452"/>
            <a:ext cx="23526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accent1"/>
                </a:solidFill>
                <a:latin typeface="Calibri" panose="020F0502020204030204" pitchFamily="34" charset="0"/>
              </a:rPr>
              <a:t>4 </a:t>
            </a:r>
          </a:p>
          <a:p>
            <a:pPr algn="ctr"/>
            <a:r>
              <a:rPr lang="en-GB" sz="2000" dirty="0">
                <a:solidFill>
                  <a:schemeClr val="accent1"/>
                </a:solidFill>
                <a:latin typeface="Calibri" panose="020F0502020204030204" pitchFamily="34" charset="0"/>
              </a:rPr>
              <a:t>hundreds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48957" y="5193890"/>
            <a:ext cx="1176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9 tens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665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686450" y="2458429"/>
            <a:ext cx="7215607" cy="669261"/>
            <a:chOff x="850232" y="3272589"/>
            <a:chExt cx="7579894" cy="577516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850232" y="3568859"/>
              <a:ext cx="7571872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850232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843012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608221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2366210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3124199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3882188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4640177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539816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6156155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6914144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7672133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530125" y="3059095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432919" y="3059095"/>
            <a:ext cx="954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1,000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98823" y="3059095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816897" y="3059095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200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538193" y="3059095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300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249774" y="3059095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400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975003" y="3059095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500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714465" y="3059095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600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411228" y="3059095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700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150690" y="3059095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800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848038" y="3059095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900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361065" y="3675891"/>
            <a:ext cx="1707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centimetres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6291378" y="3675891"/>
            <a:ext cx="1808239" cy="46166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/>
          <p:cNvSpPr txBox="1"/>
          <p:nvPr/>
        </p:nvSpPr>
        <p:spPr>
          <a:xfrm>
            <a:off x="6693657" y="1259072"/>
            <a:ext cx="1707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metres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6291378" y="1252018"/>
            <a:ext cx="1808239" cy="46166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530125" y="200682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637184" y="2006828"/>
            <a:ext cx="954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254635" y="200682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985771" y="200682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668577" y="200682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419316" y="200682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145555" y="200682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847516" y="200682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6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554818" y="200682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7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280031" y="200682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8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007296" y="2006828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9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768355" y="4663981"/>
            <a:ext cx="23471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0 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0 cm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2534316" y="4663981"/>
            <a:ext cx="2815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1 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100 cm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534316" y="4663981"/>
            <a:ext cx="2815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2 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200 cm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2534316" y="4663981"/>
            <a:ext cx="2815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3 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300 cm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534316" y="4663981"/>
            <a:ext cx="2815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4 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400 cm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482219" y="4663981"/>
            <a:ext cx="29193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500 cm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 5 m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482219" y="4663981"/>
            <a:ext cx="29193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600 cm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 6 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482219" y="4663981"/>
            <a:ext cx="29193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700 cm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 7 m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2482219" y="4663981"/>
            <a:ext cx="29193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8 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 800 cm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482219" y="4663981"/>
            <a:ext cx="29193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9 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 900 cm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2190472" y="4663981"/>
            <a:ext cx="35028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1,000 cm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 10 m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580782" y="728798"/>
            <a:ext cx="3713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/>
                </a:solidFill>
              </a:rPr>
              <a:t>Equivalent</a:t>
            </a:r>
            <a:r>
              <a:rPr lang="en-GB" sz="2800" dirty="0"/>
              <a:t> lengths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568278" y="1119073"/>
            <a:ext cx="3713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5"/>
                </a:solidFill>
              </a:rPr>
              <a:t>Equal</a:t>
            </a:r>
            <a:r>
              <a:rPr lang="en-GB" sz="2800" dirty="0"/>
              <a:t> lengths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922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2" grpId="0" animBg="1"/>
      <p:bldP spid="57" grpId="0"/>
      <p:bldP spid="58" grpId="0" animBg="1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0" grpId="1"/>
      <p:bldP spid="71" grpId="0"/>
      <p:bldP spid="71" grpId="1"/>
      <p:bldP spid="72" grpId="0"/>
      <p:bldP spid="72" grpId="1"/>
      <p:bldP spid="73" grpId="0"/>
      <p:bldP spid="73" grpId="1"/>
      <p:bldP spid="74" grpId="0"/>
      <p:bldP spid="74" grpId="1"/>
      <p:bldP spid="75" grpId="0"/>
      <p:bldP spid="75" grpId="1"/>
      <p:bldP spid="76" grpId="0"/>
      <p:bldP spid="76" grpId="1"/>
      <p:bldP spid="77" grpId="0"/>
      <p:bldP spid="77" grpId="1"/>
      <p:bldP spid="78" grpId="0"/>
      <p:bldP spid="78" grpId="1"/>
      <p:bldP spid="79" grpId="0"/>
      <p:bldP spid="79" grpId="1"/>
      <p:bldP spid="80" grpId="0"/>
      <p:bldP spid="81" grpId="0"/>
      <p:bldP spid="8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072344" y="583315"/>
            <a:ext cx="28151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1 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100 cm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2344" y="583314"/>
            <a:ext cx="15680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4 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312961" y="575678"/>
            <a:ext cx="15552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400 cm</a:t>
            </a:r>
            <a:endParaRPr lang="en-GB" sz="3600" dirty="0">
              <a:solidFill>
                <a:schemeClr val="accent1"/>
              </a:solidFill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/>
          </p:nvPr>
        </p:nvGraphicFramePr>
        <p:xfrm>
          <a:off x="1005192" y="3976510"/>
          <a:ext cx="304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40871751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1897938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384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908635"/>
                  </a:ext>
                </a:extLst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1044498" y="4610339"/>
            <a:ext cx="1659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100 cm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29192" y="4627103"/>
            <a:ext cx="1659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100 cm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88255" y="3036706"/>
            <a:ext cx="21178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200 cm </a:t>
            </a:r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600" dirty="0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433517" y="3964008"/>
            <a:ext cx="995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1 m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940829" y="3957757"/>
            <a:ext cx="995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1 m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913110" y="3027153"/>
            <a:ext cx="8915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  <a:latin typeface="Calibri" panose="020F0502020204030204" pitchFamily="34" charset="0"/>
              </a:rPr>
              <a:t>2 m</a:t>
            </a:r>
            <a:endParaRPr lang="en-GB" sz="3600" dirty="0">
              <a:solidFill>
                <a:schemeClr val="accent1"/>
              </a:solidFill>
            </a:endParaRP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/>
          </p:nvPr>
        </p:nvGraphicFramePr>
        <p:xfrm>
          <a:off x="1044498" y="1425745"/>
          <a:ext cx="1582836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2836">
                  <a:extLst>
                    <a:ext uri="{9D8B030D-6E8A-4147-A177-3AD203B41FA5}">
                      <a16:colId xmlns:a16="http://schemas.microsoft.com/office/drawing/2014/main" val="4087175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 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384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100 cm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908635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/>
          </p:nvPr>
        </p:nvGraphicFramePr>
        <p:xfrm>
          <a:off x="1044498" y="1425745"/>
          <a:ext cx="6331344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2836">
                  <a:extLst>
                    <a:ext uri="{9D8B030D-6E8A-4147-A177-3AD203B41FA5}">
                      <a16:colId xmlns:a16="http://schemas.microsoft.com/office/drawing/2014/main" val="408717510"/>
                    </a:ext>
                  </a:extLst>
                </a:gridCol>
                <a:gridCol w="1582836">
                  <a:extLst>
                    <a:ext uri="{9D8B030D-6E8A-4147-A177-3AD203B41FA5}">
                      <a16:colId xmlns:a16="http://schemas.microsoft.com/office/drawing/2014/main" val="3189793820"/>
                    </a:ext>
                  </a:extLst>
                </a:gridCol>
                <a:gridCol w="1582836">
                  <a:extLst>
                    <a:ext uri="{9D8B030D-6E8A-4147-A177-3AD203B41FA5}">
                      <a16:colId xmlns:a16="http://schemas.microsoft.com/office/drawing/2014/main" val="989383957"/>
                    </a:ext>
                  </a:extLst>
                </a:gridCol>
                <a:gridCol w="1582836">
                  <a:extLst>
                    <a:ext uri="{9D8B030D-6E8A-4147-A177-3AD203B41FA5}">
                      <a16:colId xmlns:a16="http://schemas.microsoft.com/office/drawing/2014/main" val="20687155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 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 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 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 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384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9908635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065387" y="2072076"/>
            <a:ext cx="1659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100 cm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631582" y="2087349"/>
            <a:ext cx="1659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100 cm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196331" y="2059574"/>
            <a:ext cx="1659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100 cm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55760" y="2059574"/>
            <a:ext cx="16594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libri" panose="020F0502020204030204" pitchFamily="34" charset="0"/>
              </a:rPr>
              <a:t>100 cm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1358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6" grpId="0"/>
      <p:bldP spid="27" grpId="0"/>
      <p:bldP spid="28" grpId="0"/>
      <p:bldP spid="29" grpId="0"/>
      <p:bldP spid="30" grpId="0"/>
      <p:bldP spid="31" grpId="0"/>
      <p:bldP spid="21" grpId="0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 rot="5400000">
            <a:off x="227048" y="2843712"/>
            <a:ext cx="4699158" cy="917599"/>
            <a:chOff x="850232" y="3272589"/>
            <a:chExt cx="7579894" cy="577516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850232" y="3568859"/>
              <a:ext cx="7571872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850232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843012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608221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2366210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3124199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3882188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4640177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5398166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6156155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6914144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7672133" y="3272589"/>
              <a:ext cx="0" cy="57751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1484177" y="5416285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500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531052" y="741862"/>
            <a:ext cx="954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600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494900" y="494636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510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494900" y="447645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520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511525" y="400653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530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517736" y="3562751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540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523111" y="3081479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550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511525" y="2596756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560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523111" y="213923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570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517736" y="1681710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580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523111" y="1211793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590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88084" y="5435539"/>
            <a:ext cx="5707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cm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826441" y="5435539"/>
            <a:ext cx="632437" cy="4424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3035427" y="5388780"/>
            <a:ext cx="818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 m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059611" y="4951339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 m 10 cm</a:t>
            </a:r>
          </a:p>
        </p:txBody>
      </p:sp>
      <p:pic>
        <p:nvPicPr>
          <p:cNvPr id="70" name="Picture 6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132" y="1892764"/>
            <a:ext cx="2530176" cy="2532908"/>
          </a:xfrm>
          <a:prstGeom prst="rect">
            <a:avLst/>
          </a:prstGeom>
        </p:spPr>
      </p:pic>
      <p:sp>
        <p:nvSpPr>
          <p:cNvPr id="71" name="TextBox 70"/>
          <p:cNvSpPr txBox="1"/>
          <p:nvPr/>
        </p:nvSpPr>
        <p:spPr>
          <a:xfrm>
            <a:off x="5772938" y="2185032"/>
            <a:ext cx="1433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510 cm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015333" y="3617592"/>
            <a:ext cx="1176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500 cm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513934" y="3618536"/>
            <a:ext cx="1176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 cm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248907" y="3617591"/>
            <a:ext cx="1176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 m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3059611" y="4476453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 m 20 cm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061225" y="4006535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 m 30 cm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061225" y="3523396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 m 40 cm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3059610" y="3050994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 m 50 cm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069293" y="2594713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 m 60 cm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092978" y="2139232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 m 70 cm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3092978" y="1656093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 m 80 cm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3092978" y="1183691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 m 90 cm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092978" y="714381"/>
            <a:ext cx="1757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6 m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772938" y="2185032"/>
            <a:ext cx="1433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520 cm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6537619" y="3623724"/>
            <a:ext cx="11763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20 cm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3912089" y="5435539"/>
            <a:ext cx="1489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m and cm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3954240" y="5435539"/>
            <a:ext cx="1294667" cy="44241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7" name="Picture 5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9135" y="376884"/>
            <a:ext cx="777029" cy="777029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5912579" y="552812"/>
            <a:ext cx="15122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430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1" grpId="0"/>
      <p:bldP spid="71" grpId="0"/>
      <p:bldP spid="71" grpId="1"/>
      <p:bldP spid="72" grpId="0"/>
      <p:bldP spid="72" grpId="1"/>
      <p:bldP spid="73" grpId="0"/>
      <p:bldP spid="73" grpId="1"/>
      <p:bldP spid="74" grpId="0"/>
      <p:bldP spid="74" grpId="1"/>
      <p:bldP spid="74" grpId="2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 animBg="1"/>
      <p:bldP spid="58" grpId="0"/>
      <p:bldP spid="5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and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4319771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3|11.8|13.2|10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9|1|4.6|16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0.8|6.6|6.8|0.7|0.9|1|1|1.1|1.4|1.4|1.2|1.2|1.3|5.7|8.6|3.8|1|5.7|1|6|1.3|5.9|0.9|1|0.8|1.4|1|17.5|1.1|1|0.5|0.5|0.5|0.5|0.6|0.5|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6|5.8|10.1|0.7|0.5|0.5|0.7|3.1|12.1|5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9|19.7|14.1|5.9|8.4|0.5|8.3|5.4|6.7|2.5|2.7|10.6|4.3|2.2|0.9|0.8|1|0.9|1|0.8|10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6|5.3|2.8|2.9|4.9|1.2|2.6|16.6|3.2|14.2|7.6|5|4|4.5|13.9|3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6|8.7|0.9|4.7|3.1|2.5|2.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cee99ee9-287b-4f9a-957c-ba5ae7375c9a"/>
    <ds:schemaRef ds:uri="522d4c35-b548-4432-90ae-af4376e1c4b4"/>
  </ds:schemaRefs>
</ds:datastoreItem>
</file>

<file path=customXml/itemProps3.xml><?xml version="1.0" encoding="utf-8"?>
<ds:datastoreItem xmlns:ds="http://schemas.openxmlformats.org/officeDocument/2006/customXml" ds:itemID="{B10C7199-5AE5-41E0-9FC8-6D99ADD693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11262</TotalTime>
  <Words>364</Words>
  <Application>Microsoft Office PowerPoint</Application>
  <PresentationFormat>On-screen Show (4:3)</PresentationFormat>
  <Paragraphs>130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and 2 on the worksheet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210</cp:revision>
  <dcterms:created xsi:type="dcterms:W3CDTF">2019-07-05T11:02:13Z</dcterms:created>
  <dcterms:modified xsi:type="dcterms:W3CDTF">2021-01-25T16:18:05Z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