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D8D1-E7FA-4A37-9297-20496579C4B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954-ACF1-41CE-B060-360D896D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67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D8D1-E7FA-4A37-9297-20496579C4B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954-ACF1-41CE-B060-360D896D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23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D8D1-E7FA-4A37-9297-20496579C4B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954-ACF1-41CE-B060-360D896D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0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D8D1-E7FA-4A37-9297-20496579C4B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954-ACF1-41CE-B060-360D896D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14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D8D1-E7FA-4A37-9297-20496579C4B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954-ACF1-41CE-B060-360D896D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31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D8D1-E7FA-4A37-9297-20496579C4B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954-ACF1-41CE-B060-360D896D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97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D8D1-E7FA-4A37-9297-20496579C4B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954-ACF1-41CE-B060-360D896D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32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D8D1-E7FA-4A37-9297-20496579C4B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954-ACF1-41CE-B060-360D896D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78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D8D1-E7FA-4A37-9297-20496579C4B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954-ACF1-41CE-B060-360D896D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52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D8D1-E7FA-4A37-9297-20496579C4B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954-ACF1-41CE-B060-360D896D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5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D8D1-E7FA-4A37-9297-20496579C4B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954-ACF1-41CE-B060-360D896D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88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3D8D1-E7FA-4A37-9297-20496579C4B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DB954-ACF1-41CE-B060-360D896D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25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539"/>
              </p:ext>
            </p:extLst>
          </p:nvPr>
        </p:nvGraphicFramePr>
        <p:xfrm>
          <a:off x="477100" y="190337"/>
          <a:ext cx="11247648" cy="710693"/>
        </p:xfrm>
        <a:graphic>
          <a:graphicData uri="http://schemas.openxmlformats.org/drawingml/2006/table">
            <a:tbl>
              <a:tblPr/>
              <a:tblGrid>
                <a:gridCol w="11247648">
                  <a:extLst>
                    <a:ext uri="{9D8B030D-6E8A-4147-A177-3AD203B41FA5}">
                      <a16:colId xmlns:a16="http://schemas.microsoft.com/office/drawing/2014/main" val="716076005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14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Yarm Primary - Nursery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3306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Under</a:t>
                      </a:r>
                      <a:r>
                        <a:rPr lang="en-GB" sz="1800" b="1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the sea?  What creatures live under the sea?</a:t>
                      </a:r>
                      <a:endParaRPr lang="en-GB" sz="18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59906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639136"/>
              </p:ext>
            </p:extLst>
          </p:nvPr>
        </p:nvGraphicFramePr>
        <p:xfrm>
          <a:off x="755375" y="983480"/>
          <a:ext cx="10336697" cy="5594780"/>
        </p:xfrm>
        <a:graphic>
          <a:graphicData uri="http://schemas.openxmlformats.org/drawingml/2006/table">
            <a:tbl>
              <a:tblPr/>
              <a:tblGrid>
                <a:gridCol w="1430380">
                  <a:extLst>
                    <a:ext uri="{9D8B030D-6E8A-4147-A177-3AD203B41FA5}">
                      <a16:colId xmlns:a16="http://schemas.microsoft.com/office/drawing/2014/main" val="1851461765"/>
                    </a:ext>
                  </a:extLst>
                </a:gridCol>
                <a:gridCol w="3827407">
                  <a:extLst>
                    <a:ext uri="{9D8B030D-6E8A-4147-A177-3AD203B41FA5}">
                      <a16:colId xmlns:a16="http://schemas.microsoft.com/office/drawing/2014/main" val="2858541325"/>
                    </a:ext>
                  </a:extLst>
                </a:gridCol>
                <a:gridCol w="2811205">
                  <a:extLst>
                    <a:ext uri="{9D8B030D-6E8A-4147-A177-3AD203B41FA5}">
                      <a16:colId xmlns:a16="http://schemas.microsoft.com/office/drawing/2014/main" val="2324958835"/>
                    </a:ext>
                  </a:extLst>
                </a:gridCol>
                <a:gridCol w="2267705">
                  <a:extLst>
                    <a:ext uri="{9D8B030D-6E8A-4147-A177-3AD203B41FA5}">
                      <a16:colId xmlns:a16="http://schemas.microsoft.com/office/drawing/2014/main" val="4055121629"/>
                    </a:ext>
                  </a:extLst>
                </a:gridCol>
              </a:tblGrid>
              <a:tr h="467115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GB" dirty="0"/>
                        <a:t>Subject Specific Vocabulary​</a:t>
                      </a: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endParaRPr lang="en-GB" sz="11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 i="0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Sticky </a:t>
                      </a:r>
                      <a:r>
                        <a:rPr lang="en-GB" sz="1600" b="1" i="0" dirty="0" smtClean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Knowledge about</a:t>
                      </a:r>
                      <a:r>
                        <a:rPr lang="en-GB" sz="1600" b="1" i="0" baseline="0" dirty="0" smtClean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 under the sea</a:t>
                      </a:r>
                      <a:endParaRPr lang="en-GB" sz="1600" b="1" i="0" dirty="0">
                        <a:solidFill>
                          <a:srgbClr val="92D050"/>
                        </a:solidFill>
                        <a:effectLst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975962"/>
                  </a:ext>
                </a:extLst>
              </a:tr>
              <a:tr h="780857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1" i="0" dirty="0" smtClean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sea</a:t>
                      </a:r>
                      <a:endParaRPr lang="en-GB" sz="1600" b="1" i="0" dirty="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 expanse of salt water that covers most of the earths surface.</a:t>
                      </a: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en-GB" sz="12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After half term, we will be learning all about what</a:t>
                      </a:r>
                      <a:r>
                        <a:rPr lang="en-GB" sz="12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lives under the sea. We have included some information that you may like to share with your child as well as some suggested activities. </a:t>
                      </a:r>
                    </a:p>
                    <a:p>
                      <a:pPr algn="ctr" fontAlgn="auto"/>
                      <a:endParaRPr lang="en-GB" sz="1000" b="0" i="0" baseline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auto"/>
                      <a:r>
                        <a:rPr lang="en-GB" sz="1800" b="1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Have fun!</a:t>
                      </a:r>
                      <a:endParaRPr lang="en-GB" sz="2000" b="1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None/>
                      </a:pPr>
                      <a:r>
                        <a:rPr lang="en-GB" sz="12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Most</a:t>
                      </a:r>
                      <a:r>
                        <a:rPr lang="en-GB" sz="12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of life on earth is aquatic, as so much of the earths’ surface is underwater.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097301"/>
                  </a:ext>
                </a:extLst>
              </a:tr>
              <a:tr h="361906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ocean</a:t>
                      </a:r>
                      <a:endParaRPr lang="en-GB" sz="16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very large expanse</a:t>
                      </a:r>
                      <a:r>
                        <a:rPr lang="en-GB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of sea.</a:t>
                      </a:r>
                      <a:endParaRPr lang="en-GB" sz="16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None/>
                      </a:pPr>
                      <a:r>
                        <a:rPr lang="en-GB" sz="12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There</a:t>
                      </a:r>
                      <a:r>
                        <a:rPr lang="en-GB" sz="12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are more historic artefacts under the sea than there are in all the museums in the world!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465199"/>
                  </a:ext>
                </a:extLst>
              </a:tr>
              <a:tr h="418952">
                <a:tc rowSpan="3">
                  <a:txBody>
                    <a:bodyPr/>
                    <a:lstStyle/>
                    <a:p>
                      <a:pPr algn="l" fontAlgn="base"/>
                      <a:r>
                        <a:rPr lang="en-GB" sz="1600" b="1" i="0" baseline="0" dirty="0" smtClean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 fish </a:t>
                      </a:r>
                      <a:endParaRPr lang="en-GB" sz="1600" b="1" i="0" dirty="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ase"/>
                      <a:r>
                        <a:rPr lang="en-GB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limb-less cold blooded vertebrate animal with gills and fins and lives in water.</a:t>
                      </a: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358845"/>
                  </a:ext>
                </a:extLst>
              </a:tr>
              <a:tr h="1925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100" b="1" i="0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Brain Teaser…..</a:t>
                      </a:r>
                      <a:endParaRPr lang="en-GB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None/>
                      </a:pPr>
                      <a:r>
                        <a:rPr lang="en-GB" sz="12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Atlantic, Pacific, Indian, Arctic and Southern are the names of the oceans on</a:t>
                      </a:r>
                      <a:r>
                        <a:rPr lang="en-GB" sz="12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earth.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96881"/>
                  </a:ext>
                </a:extLst>
              </a:tr>
              <a:tr h="1611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auto"/>
                      <a:r>
                        <a:rPr lang="en-GB" sz="11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  <a:p>
                      <a:pPr algn="ctr" fontAlgn="auto"/>
                      <a:r>
                        <a:rPr lang="en-GB" sz="11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What</a:t>
                      </a:r>
                      <a:r>
                        <a:rPr lang="en-GB" sz="11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is this picture of? How is it linked to under the sea?</a:t>
                      </a:r>
                    </a:p>
                    <a:p>
                      <a:pPr algn="ctr" fontAlgn="auto"/>
                      <a:endParaRPr lang="en-GB" sz="1000" b="0" i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auto"/>
                      <a:endParaRPr lang="en-GB" sz="1000" b="0" i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auto"/>
                      <a:endParaRPr lang="en-GB" sz="1000" b="0" i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auto"/>
                      <a:endParaRPr lang="en-GB" sz="1000" b="0" i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auto"/>
                      <a:endParaRPr lang="en-GB" sz="1000" b="0" i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auto"/>
                      <a:endParaRPr lang="en-GB" sz="1000" b="0" i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auto"/>
                      <a:endParaRPr lang="en-GB" sz="1000" b="0" i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auto"/>
                      <a:endParaRPr lang="en-GB" sz="1000" b="0" i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auto"/>
                      <a:endParaRPr lang="en-GB" sz="1000" b="0" i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auto"/>
                      <a:endParaRPr lang="en-GB" sz="1000" b="0" i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auto"/>
                      <a:endParaRPr lang="en-GB" sz="1000" b="0" i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auto"/>
                      <a:endParaRPr lang="en-GB" sz="10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903369"/>
                  </a:ext>
                </a:extLst>
              </a:tr>
              <a:tr h="427102">
                <a:tc rowSpan="2">
                  <a:txBody>
                    <a:bodyPr/>
                    <a:lstStyle/>
                    <a:p>
                      <a:pPr algn="l" fontAlgn="base"/>
                      <a:r>
                        <a:rPr lang="en-GB" sz="1600" b="1" i="0" dirty="0" smtClean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vertebrate</a:t>
                      </a:r>
                      <a:endParaRPr lang="en-GB" sz="1600" b="1" i="0" dirty="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ase"/>
                      <a:r>
                        <a:rPr lang="en-GB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 animal with a back bone / spine</a:t>
                      </a:r>
                    </a:p>
                    <a:p>
                      <a:pPr algn="l" fontAlgn="base"/>
                      <a:r>
                        <a:rPr lang="en-GB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GB" sz="16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318360"/>
                  </a:ext>
                </a:extLst>
              </a:tr>
              <a:tr h="626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None/>
                      </a:pPr>
                      <a:r>
                        <a:rPr lang="en-GB" sz="12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Jellyfish have been around for more than 650 million years which is long</a:t>
                      </a:r>
                      <a:r>
                        <a:rPr lang="en-GB" sz="12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before the dinosaurs lived!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416218"/>
                  </a:ext>
                </a:extLst>
              </a:tr>
              <a:tr h="901212">
                <a:tc rowSpan="3">
                  <a:txBody>
                    <a:bodyPr/>
                    <a:lstStyle/>
                    <a:p>
                      <a:pPr algn="l" fontAlgn="base"/>
                      <a:r>
                        <a:rPr lang="en-GB" sz="1600" b="1" i="0" dirty="0" smtClean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sea</a:t>
                      </a:r>
                      <a:r>
                        <a:rPr lang="en-GB" sz="1600" b="1" i="0" baseline="0" dirty="0" smtClean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 mammals</a:t>
                      </a:r>
                    </a:p>
                    <a:p>
                      <a:pPr algn="l" fontAlgn="base"/>
                      <a:endParaRPr lang="en-GB" sz="1600" b="1" i="0" baseline="0" dirty="0" smtClean="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fontAlgn="base"/>
                      <a:endParaRPr lang="en-GB" sz="1600" b="1" i="0" baseline="0" dirty="0" smtClean="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fontAlgn="base"/>
                      <a:endParaRPr lang="en-GB" sz="1600" b="1" i="0" baseline="0" dirty="0" smtClean="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fontAlgn="base"/>
                      <a:r>
                        <a:rPr lang="en-GB" sz="1600" b="1" i="0" baseline="0" dirty="0" smtClean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aquatic</a:t>
                      </a:r>
                    </a:p>
                    <a:p>
                      <a:pPr algn="l" fontAlgn="base"/>
                      <a:r>
                        <a:rPr lang="en-GB" sz="1600" b="1" i="0" baseline="0" dirty="0" smtClean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animals</a:t>
                      </a:r>
                      <a:endParaRPr lang="en-GB" sz="1600" b="1" i="0" dirty="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dirty="0" smtClean="0"/>
                        <a:t>A warm blooded creature with a backbone that lives in the sea. </a:t>
                      </a:r>
                      <a:r>
                        <a:rPr lang="en-GB" dirty="0" err="1" smtClean="0"/>
                        <a:t>Eg</a:t>
                      </a:r>
                      <a:r>
                        <a:rPr lang="en-GB" dirty="0" smtClean="0"/>
                        <a:t>-</a:t>
                      </a:r>
                      <a:r>
                        <a:rPr lang="en-GB" baseline="0" dirty="0" smtClean="0"/>
                        <a:t> Whale, sea otters, dolphins, seals.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Animals which live in water.</a:t>
                      </a:r>
                      <a:endParaRPr lang="en-GB" dirty="0"/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None/>
                      </a:pPr>
                      <a:endParaRPr lang="en-GB" sz="14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109792"/>
                  </a:ext>
                </a:extLst>
              </a:tr>
              <a:tr h="5978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Seahorses are the only animals in which the male give birth to their babies!</a:t>
                      </a:r>
                    </a:p>
                  </a:txBody>
                  <a:tcPr marL="56880" marR="56880" marT="28440" marB="28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361125"/>
                  </a:ext>
                </a:extLst>
              </a:tr>
              <a:tr h="4252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An octopus has 8 legs, 3 hearts and has</a:t>
                      </a:r>
                      <a:r>
                        <a:rPr lang="en-GB" sz="1200" baseline="0" dirty="0" smtClean="0">
                          <a:latin typeface="Century Gothic" panose="020B0502020202020204" pitchFamily="34" charset="0"/>
                        </a:rPr>
                        <a:t> blue blood!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209788"/>
                  </a:ext>
                </a:extLst>
              </a:tr>
              <a:tr h="60710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1" i="0" dirty="0" smtClean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marine life</a:t>
                      </a:r>
                      <a:endParaRPr lang="en-GB" sz="1600" b="1" i="0" dirty="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All plants and animals that live in salt water either in the sea or an ocean.</a:t>
                      </a:r>
                      <a:endParaRPr lang="en-GB" sz="16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GB" sz="10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GB" sz="10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365954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742122" y="5075583"/>
            <a:ext cx="5247861" cy="132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843" t="22721" r="36217" b="13405"/>
          <a:stretch/>
        </p:blipFill>
        <p:spPr>
          <a:xfrm>
            <a:off x="6268278" y="4068417"/>
            <a:ext cx="2239618" cy="22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2183" y="1288869"/>
            <a:ext cx="45197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496097"/>
              </p:ext>
            </p:extLst>
          </p:nvPr>
        </p:nvGraphicFramePr>
        <p:xfrm>
          <a:off x="1032779" y="254723"/>
          <a:ext cx="10281921" cy="6374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307">
                  <a:extLst>
                    <a:ext uri="{9D8B030D-6E8A-4147-A177-3AD203B41FA5}">
                      <a16:colId xmlns:a16="http://schemas.microsoft.com/office/drawing/2014/main" val="3783581546"/>
                    </a:ext>
                  </a:extLst>
                </a:gridCol>
                <a:gridCol w="3427307">
                  <a:extLst>
                    <a:ext uri="{9D8B030D-6E8A-4147-A177-3AD203B41FA5}">
                      <a16:colId xmlns:a16="http://schemas.microsoft.com/office/drawing/2014/main" val="3682001564"/>
                    </a:ext>
                  </a:extLst>
                </a:gridCol>
                <a:gridCol w="3427307">
                  <a:extLst>
                    <a:ext uri="{9D8B030D-6E8A-4147-A177-3AD203B41FA5}">
                      <a16:colId xmlns:a16="http://schemas.microsoft.com/office/drawing/2014/main" val="27096185"/>
                    </a:ext>
                  </a:extLst>
                </a:gridCol>
              </a:tblGrid>
              <a:tr h="2006512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Draw patterns on the template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of the fish (attached) to make the scales. </a:t>
                      </a:r>
                    </a:p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What patterns can you draw?</a:t>
                      </a:r>
                    </a:p>
                    <a:p>
                      <a:pPr algn="ctr"/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</a:rPr>
                        <a:t>Eg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- Zig zags, lines, wiggles, dots, circles, crosses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</a:rPr>
                        <a:t>etc</a:t>
                      </a:r>
                      <a:endParaRPr lang="en-GB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Do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you know how many legs an Octopus has?</a:t>
                      </a:r>
                    </a:p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Can you count to 8?</a:t>
                      </a:r>
                    </a:p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Can you write an 8?</a:t>
                      </a:r>
                    </a:p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Can you count out 8 objects accurately?</a:t>
                      </a:r>
                    </a:p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Can you spot any number 8’s around your house?   </a:t>
                      </a:r>
                      <a:endParaRPr lang="en-GB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What is </a:t>
                      </a:r>
                      <a:r>
                        <a:rPr lang="en-GB" sz="1400" b="0" baseline="0" smtClean="0">
                          <a:solidFill>
                            <a:schemeClr val="tx1"/>
                          </a:solidFill>
                        </a:rPr>
                        <a:t>1 more/ 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less than 8?                           </a:t>
                      </a:r>
                      <a:endParaRPr lang="en-GB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/make some playdoh. What sea animals can you make with your dough?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829264"/>
                  </a:ext>
                </a:extLst>
              </a:tr>
              <a:tr h="223831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Can you create</a:t>
                      </a:r>
                      <a:r>
                        <a:rPr lang="en-GB" sz="1400" baseline="0" dirty="0" smtClean="0"/>
                        <a:t> an ‘Under the Sea’ picture?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You could use pencils, pens or paint or you could even use different materials to make an ‘under the sea’ collage!</a:t>
                      </a:r>
                    </a:p>
                    <a:p>
                      <a:pPr algn="ctr"/>
                      <a:endParaRPr lang="en-GB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u="sng" dirty="0" smtClean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b="1" u="sng" dirty="0" smtClean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b="1" u="sng" baseline="0" dirty="0" smtClean="0">
                          <a:latin typeface="Century Gothic" panose="020B0502020202020204" pitchFamily="34" charset="0"/>
                        </a:rPr>
                        <a:t>Under the Sea Activities </a:t>
                      </a:r>
                    </a:p>
                    <a:p>
                      <a:pPr algn="ctr"/>
                      <a:r>
                        <a:rPr lang="en-GB" b="1" baseline="0" dirty="0" smtClean="0">
                          <a:latin typeface="Century Gothic" panose="020B0502020202020204" pitchFamily="34" charset="0"/>
                        </a:rPr>
                        <a:t>You may want to choose a couple of the activities to complete. </a:t>
                      </a:r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Find</a:t>
                      </a:r>
                      <a:r>
                        <a:rPr lang="en-GB" sz="1400" baseline="0" dirty="0" smtClean="0"/>
                        <a:t> an ‘Under the sea’ story to read. What was your favourite part of the story?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070481"/>
                  </a:ext>
                </a:extLst>
              </a:tr>
              <a:tr h="212984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Go on a pebble or shell hunt around your garden (or at a</a:t>
                      </a:r>
                      <a:r>
                        <a:rPr lang="en-GB" sz="1400" baseline="0" dirty="0" smtClean="0"/>
                        <a:t> beach)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Can you sort your pebbles / shells?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Can you tell an adult how you have sorted them?  Did you sort by colour, shape, size </a:t>
                      </a:r>
                      <a:r>
                        <a:rPr lang="en-GB" sz="1400" baseline="0" dirty="0" err="1" smtClean="0"/>
                        <a:t>etc</a:t>
                      </a:r>
                      <a:r>
                        <a:rPr lang="en-GB" sz="1400" baseline="0" dirty="0" smtClean="0"/>
                        <a:t>?</a:t>
                      </a:r>
                    </a:p>
                    <a:p>
                      <a:pPr algn="ctr"/>
                      <a:endParaRPr lang="en-GB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What can you find out about Jelly fish?</a:t>
                      </a:r>
                    </a:p>
                    <a:p>
                      <a:pPr algn="ctr"/>
                      <a:r>
                        <a:rPr lang="en-GB" sz="1400" dirty="0" smtClean="0"/>
                        <a:t>Why not make some yummy</a:t>
                      </a:r>
                      <a:r>
                        <a:rPr lang="en-GB" sz="1400" baseline="0" dirty="0" smtClean="0"/>
                        <a:t> jelly to eat as a treat?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Or play with jelly in a large bowl? What does it feel like?  Can you squeeze it through your fingers?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Write</a:t>
                      </a:r>
                      <a:r>
                        <a:rPr lang="en-GB" sz="1400" baseline="0" dirty="0" smtClean="0"/>
                        <a:t> your name in sand / salt with a stick, or your finger.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Can you remember the letters in your name? The order they go in?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560085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08963" y="5612106"/>
            <a:ext cx="1201783" cy="901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399" y="5586525"/>
            <a:ext cx="1158648" cy="9269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463" y="1408136"/>
            <a:ext cx="775873" cy="7758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5515" t="7867" b="9274"/>
          <a:stretch/>
        </p:blipFill>
        <p:spPr>
          <a:xfrm>
            <a:off x="3226020" y="1371409"/>
            <a:ext cx="814028" cy="849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3984" y="1660454"/>
            <a:ext cx="664211" cy="5235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5172" y="1660454"/>
            <a:ext cx="462117" cy="5235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3544" y="846553"/>
            <a:ext cx="2378503" cy="13374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1463" y="3221802"/>
            <a:ext cx="2047461" cy="11570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4245" y="3036272"/>
            <a:ext cx="1188634" cy="10644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83710" y="2889327"/>
            <a:ext cx="1358337" cy="13583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19320" y="5856687"/>
            <a:ext cx="2065474" cy="6567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50295" y="5646411"/>
            <a:ext cx="681245" cy="9357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4"/>
          <a:srcRect l="14025" r="13592"/>
          <a:stretch/>
        </p:blipFill>
        <p:spPr>
          <a:xfrm>
            <a:off x="6596771" y="5649413"/>
            <a:ext cx="1067150" cy="8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9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93775" y="-1524002"/>
            <a:ext cx="5645427" cy="102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82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582</Words>
  <Application>Microsoft Office PowerPoint</Application>
  <PresentationFormat>Widescreen</PresentationFormat>
  <Paragraphs>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Hughes, V</dc:creator>
  <cp:lastModifiedBy>Parke, Y</cp:lastModifiedBy>
  <cp:revision>84</cp:revision>
  <dcterms:created xsi:type="dcterms:W3CDTF">2020-03-31T10:28:44Z</dcterms:created>
  <dcterms:modified xsi:type="dcterms:W3CDTF">2021-02-05T11:47:33Z</dcterms:modified>
</cp:coreProperties>
</file>