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5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7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8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63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36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9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01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73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7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73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45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9EB3B-3965-4B42-9907-BAE656DB1B11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83CA7-28FA-4CF0-8AF2-F5F83A9C9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30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Wednesday 24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Geography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15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764" y="243466"/>
            <a:ext cx="8245186" cy="622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6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454" y="321693"/>
            <a:ext cx="9366434" cy="609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927" y="379397"/>
            <a:ext cx="8748280" cy="608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0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782" y="329194"/>
            <a:ext cx="8228734" cy="614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84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673" y="213238"/>
            <a:ext cx="8757371" cy="648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51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963" y="264748"/>
            <a:ext cx="8851323" cy="633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08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60" y="444137"/>
            <a:ext cx="10425426" cy="582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82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25" y="318619"/>
            <a:ext cx="10345783" cy="624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4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</Words>
  <Application>Microsoft Office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Office Theme</vt:lpstr>
      <vt:lpstr>Wednesday 24th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24th February 2021</dc:title>
  <dc:creator>Abigail Williams</dc:creator>
  <cp:lastModifiedBy>Abigail Williams</cp:lastModifiedBy>
  <cp:revision>8</cp:revision>
  <dcterms:created xsi:type="dcterms:W3CDTF">2021-02-09T13:18:10Z</dcterms:created>
  <dcterms:modified xsi:type="dcterms:W3CDTF">2021-02-09T14:31:09Z</dcterms:modified>
</cp:coreProperties>
</file>