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0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6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7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5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6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3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55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4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0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0D46-8B16-4565-A2D0-057D589C2DD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28BC7-8D71-4A96-8E23-0EFE6084A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0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u="sng" dirty="0" smtClean="0">
                <a:latin typeface="HfW precursive" panose="00000500000000000000" pitchFamily="2" charset="0"/>
              </a:rPr>
              <a:t>Monday 25</a:t>
            </a:r>
            <a:r>
              <a:rPr lang="en-GB" sz="48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4800" u="sng" dirty="0" smtClean="0">
                <a:latin typeface="HfW precursive" panose="00000500000000000000" pitchFamily="2" charset="0"/>
              </a:rPr>
              <a:t> January 2021</a:t>
            </a:r>
            <a:endParaRPr lang="en-GB" sz="4800" u="sng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u="sng" dirty="0" smtClean="0">
                <a:latin typeface="HfW precursive" panose="00000500000000000000" pitchFamily="2" charset="0"/>
              </a:rPr>
              <a:t>History/Topic</a:t>
            </a:r>
            <a:endParaRPr lang="en-GB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3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" y="252132"/>
            <a:ext cx="8932615" cy="640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5257" y="953589"/>
            <a:ext cx="2786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Using the information throughout the power point – Can you complete the fact file for Richard III?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Think about….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What he was famous for?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What did he do?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95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69" y="252966"/>
            <a:ext cx="8679996" cy="63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1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4" y="300706"/>
            <a:ext cx="8518616" cy="63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8" y="200187"/>
            <a:ext cx="8507866" cy="63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0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616253"/>
            <a:ext cx="8255998" cy="5369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5988" y="1201783"/>
            <a:ext cx="3135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Think about Queen Victoria that we looked at last week – Was the Queen cruel or kind?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Explain your answers.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1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339281"/>
            <a:ext cx="8644481" cy="6211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5440" y="339281"/>
            <a:ext cx="25080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As you are working through the power point – think about why you think Richard III is one of the most talked about Kings. 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endParaRPr lang="en-GB" dirty="0" smtClean="0">
              <a:latin typeface="HfW precursive" panose="00000500000000000000" pitchFamily="2" charset="0"/>
            </a:endParaRPr>
          </a:p>
          <a:p>
            <a:endParaRPr lang="en-GB" dirty="0">
              <a:latin typeface="HfW precursive" panose="00000500000000000000" pitchFamily="2" charset="0"/>
            </a:endParaRPr>
          </a:p>
          <a:p>
            <a:endParaRPr lang="en-GB" dirty="0" smtClean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Can you pick one fact that you are going to remember from this first slide?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" y="104503"/>
            <a:ext cx="8903426" cy="6620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2377" y="705394"/>
            <a:ext cx="2756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Why do you think Richard III became King of England after the two boys?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Can you look back at Richard III’s family tree?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3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163057"/>
            <a:ext cx="8595360" cy="645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309" y="653143"/>
            <a:ext cx="28215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Questions to ask – 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HfW precursive" panose="00000500000000000000" pitchFamily="2" charset="0"/>
              </a:rPr>
              <a:t>Why did the Battle of Bosworth start?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HfW precursive" panose="00000500000000000000" pitchFamily="2" charset="0"/>
              </a:rPr>
              <a:t>In what year did the Battle of Bosworth start?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HfW precursive" panose="00000500000000000000" pitchFamily="2" charset="0"/>
              </a:rPr>
              <a:t>Why do you think one family wore a white rose and the other wore a red rose?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4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231253"/>
            <a:ext cx="10267406" cy="63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4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247786"/>
            <a:ext cx="8618779" cy="6362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9497" y="692331"/>
            <a:ext cx="29783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How did the scientists know what Richard III had ate in the last few years of his life?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What do you notice about the picture of the skeleton?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Can you recognise any bones?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2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201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HfW precursive</vt:lpstr>
      <vt:lpstr>Office Theme</vt:lpstr>
      <vt:lpstr>Monday 25th January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25th January 2021</dc:title>
  <dc:creator>Abigail Williams</dc:creator>
  <cp:lastModifiedBy>Abigail Williams</cp:lastModifiedBy>
  <cp:revision>3</cp:revision>
  <dcterms:created xsi:type="dcterms:W3CDTF">2021-01-13T22:08:32Z</dcterms:created>
  <dcterms:modified xsi:type="dcterms:W3CDTF">2021-01-13T22:16:47Z</dcterms:modified>
</cp:coreProperties>
</file>