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9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4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1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9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3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92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5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7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8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2240E-7180-4CC2-83C4-494F0CE6E4C6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89E0-3295-45C2-8353-C9B9F951E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42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u="sng" dirty="0" smtClean="0">
                <a:latin typeface="HfW precursive" panose="00000500000000000000" pitchFamily="2" charset="0"/>
              </a:rPr>
              <a:t>Monday 8</a:t>
            </a:r>
            <a:r>
              <a:rPr lang="en-GB" sz="4800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sz="4800" u="sng" dirty="0" smtClean="0">
                <a:latin typeface="HfW precursive" panose="00000500000000000000" pitchFamily="2" charset="0"/>
              </a:rPr>
              <a:t> February 2021</a:t>
            </a:r>
            <a:endParaRPr lang="en-GB" sz="4800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u="sng" dirty="0" smtClean="0">
                <a:latin typeface="HfW precursive" panose="00000500000000000000" pitchFamily="2" charset="0"/>
              </a:rPr>
              <a:t>History/Topic</a:t>
            </a:r>
            <a:endParaRPr lang="en-GB" sz="32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9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158371"/>
            <a:ext cx="8860809" cy="64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6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68" y="394717"/>
            <a:ext cx="8320301" cy="61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37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0" y="361906"/>
            <a:ext cx="8348236" cy="60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2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7" y="319283"/>
            <a:ext cx="8356481" cy="62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6" y="355563"/>
            <a:ext cx="8098453" cy="61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64" y="326438"/>
            <a:ext cx="8298407" cy="62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7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3" y="398231"/>
            <a:ext cx="8187946" cy="60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9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238349"/>
            <a:ext cx="8384417" cy="62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7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2" y="342261"/>
            <a:ext cx="8318097" cy="61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5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HfW precursive</vt:lpstr>
      <vt:lpstr>Office Theme</vt:lpstr>
      <vt:lpstr>Monday 8th February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8th February 2021</dc:title>
  <dc:creator>Abigail Williams</dc:creator>
  <cp:lastModifiedBy>Abigail Williams</cp:lastModifiedBy>
  <cp:revision>2</cp:revision>
  <dcterms:created xsi:type="dcterms:W3CDTF">2021-02-01T14:58:00Z</dcterms:created>
  <dcterms:modified xsi:type="dcterms:W3CDTF">2021-02-01T15:00:21Z</dcterms:modified>
</cp:coreProperties>
</file>