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23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800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4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4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88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8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7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3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0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3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7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DD59-DC56-439C-9860-1C099E786888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78A68-84C7-438F-B37E-50C513BC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4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Topic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Friday 8.1.21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177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32" y="331175"/>
            <a:ext cx="9028571" cy="6361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5891" y="1945178"/>
            <a:ext cx="190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7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32" y="297923"/>
            <a:ext cx="9028571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03" y="297923"/>
            <a:ext cx="9028571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5" y="306236"/>
            <a:ext cx="9028571" cy="6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6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HfW precursive</vt:lpstr>
      <vt:lpstr>Office Theme</vt:lpstr>
      <vt:lpstr>Topic 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</dc:title>
  <dc:creator>Puttick, Lauren</dc:creator>
  <cp:lastModifiedBy>Puttick, Lauren</cp:lastModifiedBy>
  <cp:revision>1</cp:revision>
  <dcterms:created xsi:type="dcterms:W3CDTF">2021-01-06T11:56:40Z</dcterms:created>
  <dcterms:modified xsi:type="dcterms:W3CDTF">2021-01-06T11:56:50Z</dcterms:modified>
</cp:coreProperties>
</file>