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20"/>
  </p:notesMasterIdLst>
  <p:sldIdLst>
    <p:sldId id="373" r:id="rId8"/>
    <p:sldId id="383" r:id="rId9"/>
    <p:sldId id="384" r:id="rId10"/>
    <p:sldId id="365" r:id="rId11"/>
    <p:sldId id="374" r:id="rId12"/>
    <p:sldId id="375" r:id="rId13"/>
    <p:sldId id="376" r:id="rId14"/>
    <p:sldId id="377" r:id="rId15"/>
    <p:sldId id="378" r:id="rId16"/>
    <p:sldId id="379" r:id="rId17"/>
    <p:sldId id="380" r:id="rId18"/>
    <p:sldId id="381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85" userDrawn="1">
          <p15:clr>
            <a:srgbClr val="A4A3A4"/>
          </p15:clr>
        </p15:guide>
        <p15:guide id="2" pos="12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  <a:srgbClr val="4472C4"/>
    <a:srgbClr val="9966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327"/>
  </p:normalViewPr>
  <p:slideViewPr>
    <p:cSldViewPr snapToGrid="0" snapToObjects="1">
      <p:cViewPr varScale="1">
        <p:scale>
          <a:sx n="69" d="100"/>
          <a:sy n="69" d="100"/>
        </p:scale>
        <p:origin x="1440" y="48"/>
      </p:cViewPr>
      <p:guideLst>
        <p:guide orient="horz" pos="1185"/>
        <p:guide pos="127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5B3B3406-8262-4BF6-92EE-575160CB7CE9}"/>
    <pc:docChg chg="custSel modSld">
      <pc:chgData name="James Clegg" userId="c6df1435-7a36-4b38-be4d-16e68e91152f" providerId="ADAL" clId="{5B3B3406-8262-4BF6-92EE-575160CB7CE9}" dt="2021-02-02T10:30:53.061" v="13"/>
      <pc:docMkLst>
        <pc:docMk/>
      </pc:docMkLst>
      <pc:sldChg chg="modTransition">
        <pc:chgData name="James Clegg" userId="c6df1435-7a36-4b38-be4d-16e68e91152f" providerId="ADAL" clId="{5B3B3406-8262-4BF6-92EE-575160CB7CE9}" dt="2021-02-02T10:30:53.061" v="13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5B3B3406-8262-4BF6-92EE-575160CB7CE9}" dt="2021-02-02T10:30:53.061" v="13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5B3B3406-8262-4BF6-92EE-575160CB7CE9}" dt="2021-02-02T10:30:53.061" v="13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5B3B3406-8262-4BF6-92EE-575160CB7CE9}" dt="2021-02-02T10:30:53.061" v="13"/>
        <pc:sldMkLst>
          <pc:docMk/>
          <pc:sldMk cId="1523482686" sldId="317"/>
        </pc:sldMkLst>
        <pc:picChg chg="del">
          <ac:chgData name="James Clegg" userId="c6df1435-7a36-4b38-be4d-16e68e91152f" providerId="ADAL" clId="{5B3B3406-8262-4BF6-92EE-575160CB7CE9}" dt="2021-02-02T10:30:46.855" v="12" actId="478"/>
          <ac:picMkLst>
            <pc:docMk/>
            <pc:sldMk cId="1523482686" sldId="317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B3B3406-8262-4BF6-92EE-575160CB7CE9}" dt="2021-02-02T10:30:53.061" v="13"/>
        <pc:sldMkLst>
          <pc:docMk/>
          <pc:sldMk cId="1172784402" sldId="351"/>
        </pc:sldMkLst>
        <pc:picChg chg="del">
          <ac:chgData name="James Clegg" userId="c6df1435-7a36-4b38-be4d-16e68e91152f" providerId="ADAL" clId="{5B3B3406-8262-4BF6-92EE-575160CB7CE9}" dt="2021-02-02T10:30:28.067" v="7" actId="478"/>
          <ac:picMkLst>
            <pc:docMk/>
            <pc:sldMk cId="1172784402" sldId="351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B3B3406-8262-4BF6-92EE-575160CB7CE9}" dt="2021-02-02T10:30:53.061" v="13"/>
        <pc:sldMkLst>
          <pc:docMk/>
          <pc:sldMk cId="1910593855" sldId="365"/>
        </pc:sldMkLst>
        <pc:picChg chg="del">
          <ac:chgData name="James Clegg" userId="c6df1435-7a36-4b38-be4d-16e68e91152f" providerId="ADAL" clId="{5B3B3406-8262-4BF6-92EE-575160CB7CE9}" dt="2021-02-02T10:30:12.501" v="2" actId="478"/>
          <ac:picMkLst>
            <pc:docMk/>
            <pc:sldMk cId="1910593855" sldId="365"/>
            <ac:picMk id="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B3B3406-8262-4BF6-92EE-575160CB7CE9}" dt="2021-02-02T10:30:53.061" v="13"/>
        <pc:sldMkLst>
          <pc:docMk/>
          <pc:sldMk cId="993193009" sldId="373"/>
        </pc:sldMkLst>
        <pc:picChg chg="del">
          <ac:chgData name="James Clegg" userId="c6df1435-7a36-4b38-be4d-16e68e91152f" providerId="ADAL" clId="{5B3B3406-8262-4BF6-92EE-575160CB7CE9}" dt="2021-02-02T10:30:06.271" v="0" actId="478"/>
          <ac:picMkLst>
            <pc:docMk/>
            <pc:sldMk cId="993193009" sldId="373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B3B3406-8262-4BF6-92EE-575160CB7CE9}" dt="2021-02-02T10:30:53.061" v="13"/>
        <pc:sldMkLst>
          <pc:docMk/>
          <pc:sldMk cId="396192657" sldId="374"/>
        </pc:sldMkLst>
        <pc:picChg chg="del">
          <ac:chgData name="James Clegg" userId="c6df1435-7a36-4b38-be4d-16e68e91152f" providerId="ADAL" clId="{5B3B3406-8262-4BF6-92EE-575160CB7CE9}" dt="2021-02-02T10:30:15.348" v="3" actId="478"/>
          <ac:picMkLst>
            <pc:docMk/>
            <pc:sldMk cId="396192657" sldId="374"/>
            <ac:picMk id="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B3B3406-8262-4BF6-92EE-575160CB7CE9}" dt="2021-02-02T10:30:53.061" v="13"/>
        <pc:sldMkLst>
          <pc:docMk/>
          <pc:sldMk cId="2011541435" sldId="375"/>
        </pc:sldMkLst>
        <pc:picChg chg="del">
          <ac:chgData name="James Clegg" userId="c6df1435-7a36-4b38-be4d-16e68e91152f" providerId="ADAL" clId="{5B3B3406-8262-4BF6-92EE-575160CB7CE9}" dt="2021-02-02T10:30:18.651" v="4" actId="478"/>
          <ac:picMkLst>
            <pc:docMk/>
            <pc:sldMk cId="2011541435" sldId="375"/>
            <ac:picMk id="1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B3B3406-8262-4BF6-92EE-575160CB7CE9}" dt="2021-02-02T10:30:53.061" v="13"/>
        <pc:sldMkLst>
          <pc:docMk/>
          <pc:sldMk cId="1840038507" sldId="376"/>
        </pc:sldMkLst>
        <pc:picChg chg="del">
          <ac:chgData name="James Clegg" userId="c6df1435-7a36-4b38-be4d-16e68e91152f" providerId="ADAL" clId="{5B3B3406-8262-4BF6-92EE-575160CB7CE9}" dt="2021-02-02T10:30:21.819" v="5" actId="478"/>
          <ac:picMkLst>
            <pc:docMk/>
            <pc:sldMk cId="1840038507" sldId="376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B3B3406-8262-4BF6-92EE-575160CB7CE9}" dt="2021-02-02T10:30:53.061" v="13"/>
        <pc:sldMkLst>
          <pc:docMk/>
          <pc:sldMk cId="3927251906" sldId="377"/>
        </pc:sldMkLst>
        <pc:picChg chg="del">
          <ac:chgData name="James Clegg" userId="c6df1435-7a36-4b38-be4d-16e68e91152f" providerId="ADAL" clId="{5B3B3406-8262-4BF6-92EE-575160CB7CE9}" dt="2021-02-02T10:30:25.138" v="6" actId="478"/>
          <ac:picMkLst>
            <pc:docMk/>
            <pc:sldMk cId="3927251906" sldId="377"/>
            <ac:picMk id="1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B3B3406-8262-4BF6-92EE-575160CB7CE9}" dt="2021-02-02T10:30:53.061" v="13"/>
        <pc:sldMkLst>
          <pc:docMk/>
          <pc:sldMk cId="1631401844" sldId="378"/>
        </pc:sldMkLst>
        <pc:picChg chg="del">
          <ac:chgData name="James Clegg" userId="c6df1435-7a36-4b38-be4d-16e68e91152f" providerId="ADAL" clId="{5B3B3406-8262-4BF6-92EE-575160CB7CE9}" dt="2021-02-02T10:30:31.123" v="8" actId="478"/>
          <ac:picMkLst>
            <pc:docMk/>
            <pc:sldMk cId="1631401844" sldId="378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B3B3406-8262-4BF6-92EE-575160CB7CE9}" dt="2021-02-02T10:30:53.061" v="13"/>
        <pc:sldMkLst>
          <pc:docMk/>
          <pc:sldMk cId="3921890222" sldId="379"/>
        </pc:sldMkLst>
        <pc:picChg chg="del">
          <ac:chgData name="James Clegg" userId="c6df1435-7a36-4b38-be4d-16e68e91152f" providerId="ADAL" clId="{5B3B3406-8262-4BF6-92EE-575160CB7CE9}" dt="2021-02-02T10:30:34.144" v="9" actId="478"/>
          <ac:picMkLst>
            <pc:docMk/>
            <pc:sldMk cId="3921890222" sldId="379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B3B3406-8262-4BF6-92EE-575160CB7CE9}" dt="2021-02-02T10:30:53.061" v="13"/>
        <pc:sldMkLst>
          <pc:docMk/>
          <pc:sldMk cId="1417972246" sldId="380"/>
        </pc:sldMkLst>
        <pc:picChg chg="del">
          <ac:chgData name="James Clegg" userId="c6df1435-7a36-4b38-be4d-16e68e91152f" providerId="ADAL" clId="{5B3B3406-8262-4BF6-92EE-575160CB7CE9}" dt="2021-02-02T10:30:36.746" v="10" actId="478"/>
          <ac:picMkLst>
            <pc:docMk/>
            <pc:sldMk cId="1417972246" sldId="380"/>
            <ac:picMk id="2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B3B3406-8262-4BF6-92EE-575160CB7CE9}" dt="2021-02-02T10:30:53.061" v="13"/>
        <pc:sldMkLst>
          <pc:docMk/>
          <pc:sldMk cId="1893038152" sldId="381"/>
        </pc:sldMkLst>
        <pc:picChg chg="del">
          <ac:chgData name="James Clegg" userId="c6df1435-7a36-4b38-be4d-16e68e91152f" providerId="ADAL" clId="{5B3B3406-8262-4BF6-92EE-575160CB7CE9}" dt="2021-02-02T10:30:43.342" v="11" actId="478"/>
          <ac:picMkLst>
            <pc:docMk/>
            <pc:sldMk cId="1893038152" sldId="381"/>
            <ac:picMk id="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B3B3406-8262-4BF6-92EE-575160CB7CE9}" dt="2021-02-02T10:30:53.061" v="13"/>
        <pc:sldMkLst>
          <pc:docMk/>
          <pc:sldMk cId="2120928376" sldId="383"/>
        </pc:sldMkLst>
        <pc:picChg chg="del">
          <ac:chgData name="James Clegg" userId="c6df1435-7a36-4b38-be4d-16e68e91152f" providerId="ADAL" clId="{5B3B3406-8262-4BF6-92EE-575160CB7CE9}" dt="2021-02-02T10:30:09.118" v="1" actId="478"/>
          <ac:picMkLst>
            <pc:docMk/>
            <pc:sldMk cId="2120928376" sldId="383"/>
            <ac:picMk id="5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10/02/2021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8.png"/><Relationship Id="rId5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14.png"/><Relationship Id="rId5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40.png"/><Relationship Id="rId5" Type="http://schemas.openxmlformats.org/officeDocument/2006/relationships/image" Target="../media/image13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140.png"/><Relationship Id="rId11" Type="http://schemas.openxmlformats.org/officeDocument/2006/relationships/image" Target="../media/image19.png"/><Relationship Id="rId5" Type="http://schemas.openxmlformats.org/officeDocument/2006/relationships/image" Target="../media/image130.png"/><Relationship Id="rId10" Type="http://schemas.openxmlformats.org/officeDocument/2006/relationships/image" Target="../media/image18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79074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49263" indent="-449263">
                  <a:buFont typeface="+mj-lt"/>
                  <a:buAutoNum type="arabicParenR"/>
                </a:pPr>
                <a:r>
                  <a:rPr lang="en-GB" sz="2800" dirty="0"/>
                  <a:t>4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	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	9</a:t>
                </a:r>
              </a:p>
              <a:p>
                <a:pPr marL="449263" indent="-449263">
                  <a:buFont typeface="+mj-lt"/>
                  <a:buAutoNum type="arabicParenR"/>
                </a:pPr>
                <a:endParaRPr lang="en-GB" sz="2800" dirty="0"/>
              </a:p>
              <a:p>
                <a:r>
                  <a:rPr lang="en-GB" sz="2800" dirty="0"/>
                  <a:t>	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	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	13</a:t>
                </a:r>
              </a:p>
              <a:p>
                <a:endParaRPr lang="en-GB" sz="2800" dirty="0"/>
              </a:p>
              <a:p>
                <a:r>
                  <a:rPr lang="en-GB" sz="2800" dirty="0"/>
                  <a:t>	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	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5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15</a:t>
                </a:r>
              </a:p>
              <a:p>
                <a:endParaRPr lang="en-GB" sz="2800" dirty="0"/>
              </a:p>
              <a:p>
                <a:pPr marL="449263" indent="-449263">
                  <a:buFont typeface="+mj-lt"/>
                  <a:buAutoNum type="arabicParenR" startAt="2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7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u="sng" dirty="0"/>
                  <a:t>		</a:t>
                </a:r>
                <a:r>
                  <a:rPr lang="en-GB" sz="2800" dirty="0"/>
                  <a:t> whole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u="sng" dirty="0"/>
                  <a:t>		</a:t>
                </a:r>
                <a:r>
                  <a:rPr lang="en-GB" sz="2800" dirty="0"/>
                  <a:t> sevenths</a:t>
                </a:r>
              </a:p>
              <a:p>
                <a:endParaRPr lang="en-GB" sz="2800" dirty="0"/>
              </a:p>
              <a:p>
                <a:pPr marL="449263" indent="-449263">
                  <a:buFont typeface="+mj-lt"/>
                  <a:buAutoNum type="arabicParenR" startAt="3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pPr marL="514350" indent="-514350">
                  <a:buAutoNum type="arabicParenR" startAt="3"/>
                </a:pPr>
                <a:endParaRPr lang="en-GB" sz="2800" dirty="0"/>
              </a:p>
              <a:p>
                <a:pPr marL="514350" indent="-514350">
                  <a:buAutoNum type="arabicParenR" startAt="3"/>
                </a:pPr>
                <a:endParaRPr lang="en-GB" sz="2800" dirty="0"/>
              </a:p>
              <a:p>
                <a:r>
                  <a:rPr lang="en-GB" sz="2800" dirty="0"/>
                  <a:t>	</a:t>
                </a:r>
              </a:p>
              <a:p>
                <a:endParaRPr lang="en-GB" sz="2800" dirty="0"/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7907486"/>
              </a:xfrm>
              <a:prstGeom prst="rect">
                <a:avLst/>
              </a:prstGeom>
              <a:blipFill>
                <a:blip r:embed="rId4"/>
                <a:stretch>
                  <a:fillRect l="-1707" t="-8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B894DD4-2F08-4D28-95FA-1FBC6B256D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048627"/>
              </p:ext>
            </p:extLst>
          </p:nvPr>
        </p:nvGraphicFramePr>
        <p:xfrm>
          <a:off x="4245881" y="4041012"/>
          <a:ext cx="3117089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341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3757184015"/>
                    </a:ext>
                  </a:extLst>
                </a:gridCol>
                <a:gridCol w="623417">
                  <a:extLst>
                    <a:ext uri="{9D8B030D-6E8A-4147-A177-3AD203B41FA5}">
                      <a16:colId xmlns:a16="http://schemas.microsoft.com/office/drawing/2014/main" val="1459008030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1102048958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55188929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84ED449-DE67-43FB-BE34-0F7C19869D22}"/>
              </a:ext>
            </a:extLst>
          </p:cNvPr>
          <p:cNvSpPr/>
          <p:nvPr/>
        </p:nvSpPr>
        <p:spPr>
          <a:xfrm>
            <a:off x="1808968" y="398601"/>
            <a:ext cx="299864" cy="39318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0AF4C96-2014-47F7-A3FD-C342CE1D84F2}"/>
              </a:ext>
            </a:extLst>
          </p:cNvPr>
          <p:cNvSpPr/>
          <p:nvPr/>
        </p:nvSpPr>
        <p:spPr>
          <a:xfrm>
            <a:off x="1808968" y="2095664"/>
            <a:ext cx="299864" cy="39318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27B1BC-E284-48EA-8757-C65C81661D48}"/>
              </a:ext>
            </a:extLst>
          </p:cNvPr>
          <p:cNvSpPr/>
          <p:nvPr/>
        </p:nvSpPr>
        <p:spPr>
          <a:xfrm>
            <a:off x="1811436" y="1276409"/>
            <a:ext cx="299864" cy="39318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193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E6A0F2A-3D8A-44A9-9967-006477B6501F}"/>
                  </a:ext>
                </a:extLst>
              </p:cNvPr>
              <p:cNvSpPr/>
              <p:nvPr/>
            </p:nvSpPr>
            <p:spPr>
              <a:xfrm>
                <a:off x="1325913" y="877677"/>
                <a:ext cx="1677062" cy="767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E6A0F2A-3D8A-44A9-9967-006477B650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913" y="877677"/>
                <a:ext cx="1677062" cy="7671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AF53CD2-985D-44AC-92CA-28703616556A}"/>
              </a:ext>
            </a:extLst>
          </p:cNvPr>
          <p:cNvSpPr/>
          <p:nvPr/>
        </p:nvSpPr>
        <p:spPr>
          <a:xfrm>
            <a:off x="1965775" y="877677"/>
            <a:ext cx="299864" cy="39318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E7583FF-E695-43FF-8AFE-A2A4DF67277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16125" y="188118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25C87FA-876D-4FAD-BAF5-CD782975F24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16125" y="188118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28287D-7EE4-4F0E-9FB1-C89DFFC06BA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16125" y="188118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B54FAD13-F05E-4553-A143-A78BE1249227}"/>
              </a:ext>
            </a:extLst>
          </p:cNvPr>
          <p:cNvSpPr/>
          <p:nvPr/>
        </p:nvSpPr>
        <p:spPr>
          <a:xfrm>
            <a:off x="1944410" y="812659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29CC11-2DA2-445A-A8A2-B30E9050A544}"/>
              </a:ext>
            </a:extLst>
          </p:cNvPr>
          <p:cNvCxnSpPr/>
          <p:nvPr/>
        </p:nvCxnSpPr>
        <p:spPr>
          <a:xfrm>
            <a:off x="5905786" y="1560667"/>
            <a:ext cx="0" cy="1295365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E0255382-7E5B-4E66-849A-CA19D6344B4E}"/>
                  </a:ext>
                </a:extLst>
              </p:cNvPr>
              <p:cNvSpPr/>
              <p:nvPr/>
            </p:nvSpPr>
            <p:spPr>
              <a:xfrm>
                <a:off x="1275563" y="3032694"/>
                <a:ext cx="1677062" cy="767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E0255382-7E5B-4E66-849A-CA19D6344B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5563" y="3032694"/>
                <a:ext cx="1677062" cy="7671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63C2063-6AF7-4C1E-A840-9E463B752F6F}"/>
              </a:ext>
            </a:extLst>
          </p:cNvPr>
          <p:cNvSpPr/>
          <p:nvPr/>
        </p:nvSpPr>
        <p:spPr>
          <a:xfrm>
            <a:off x="1915425" y="3032694"/>
            <a:ext cx="299864" cy="39318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A16B90C-2A7C-4108-809A-4771033FFC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397366"/>
              </p:ext>
            </p:extLst>
          </p:nvPr>
        </p:nvGraphicFramePr>
        <p:xfrm>
          <a:off x="1965775" y="4036205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7632E9FB-516E-4D3C-99C3-F8FEC23F2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824293"/>
              </p:ext>
            </p:extLst>
          </p:nvPr>
        </p:nvGraphicFramePr>
        <p:xfrm>
          <a:off x="1965775" y="4036205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19" name="Oval 18">
            <a:extLst>
              <a:ext uri="{FF2B5EF4-FFF2-40B4-BE49-F238E27FC236}">
                <a16:creationId xmlns:a16="http://schemas.microsoft.com/office/drawing/2014/main" id="{83D25351-4299-4EBB-917B-96D2F01AECF5}"/>
              </a:ext>
            </a:extLst>
          </p:cNvPr>
          <p:cNvSpPr/>
          <p:nvPr/>
        </p:nvSpPr>
        <p:spPr>
          <a:xfrm>
            <a:off x="1214685" y="2980040"/>
            <a:ext cx="467512" cy="87314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D542139-8055-4F66-BA91-9921ADD7127B}"/>
              </a:ext>
            </a:extLst>
          </p:cNvPr>
          <p:cNvSpPr/>
          <p:nvPr/>
        </p:nvSpPr>
        <p:spPr>
          <a:xfrm>
            <a:off x="2448517" y="2989304"/>
            <a:ext cx="467512" cy="87314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BF3BF30E-69E4-405E-A0B9-6479A51899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871060"/>
              </p:ext>
            </p:extLst>
          </p:nvPr>
        </p:nvGraphicFramePr>
        <p:xfrm>
          <a:off x="1965775" y="4902893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8FCED2B5-D295-404F-BB3F-EE9F98E32A02}"/>
              </a:ext>
            </a:extLst>
          </p:cNvPr>
          <p:cNvSpPr/>
          <p:nvPr/>
        </p:nvSpPr>
        <p:spPr>
          <a:xfrm>
            <a:off x="1884905" y="297822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5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BA36CF3-6B7C-4763-BDAF-9815E524A216}"/>
              </a:ext>
            </a:extLst>
          </p:cNvPr>
          <p:cNvSpPr/>
          <p:nvPr/>
        </p:nvSpPr>
        <p:spPr>
          <a:xfrm>
            <a:off x="1061693" y="3446979"/>
            <a:ext cx="2050540" cy="37240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BEA061E-16E7-4BB0-AC3D-8E529914931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2849" y="3011495"/>
            <a:ext cx="747045" cy="747045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F01D7671-390E-4264-9A42-66C5EEAD8EE4}"/>
              </a:ext>
            </a:extLst>
          </p:cNvPr>
          <p:cNvSpPr txBox="1"/>
          <p:nvPr/>
        </p:nvSpPr>
        <p:spPr>
          <a:xfrm>
            <a:off x="5651235" y="313370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A6084CF2-C1BF-451F-9D9E-7109CAD2FF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086102"/>
              </p:ext>
            </p:extLst>
          </p:nvPr>
        </p:nvGraphicFramePr>
        <p:xfrm>
          <a:off x="1965775" y="4902893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E7AFF46-1FAE-4D1A-9297-EA292A01F023}"/>
              </a:ext>
            </a:extLst>
          </p:cNvPr>
          <p:cNvCxnSpPr>
            <a:cxnSpLocks/>
          </p:cNvCxnSpPr>
          <p:nvPr/>
        </p:nvCxnSpPr>
        <p:spPr>
          <a:xfrm>
            <a:off x="3256616" y="4782916"/>
            <a:ext cx="0" cy="1047243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1FEE8329-7874-4565-9CDC-6D76EE2F14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078934"/>
              </p:ext>
            </p:extLst>
          </p:nvPr>
        </p:nvGraphicFramePr>
        <p:xfrm>
          <a:off x="1965775" y="4036205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2189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9" grpId="0" animBg="1"/>
      <p:bldP spid="19" grpId="1" animBg="1"/>
      <p:bldP spid="20" grpId="0" animBg="1"/>
      <p:bldP spid="20" grpId="1" animBg="1"/>
      <p:bldP spid="22" grpId="0"/>
      <p:bldP spid="23" grpId="0" animBg="1"/>
      <p:bldP spid="23" grpId="1" animBg="1"/>
      <p:bldP spid="26" grpId="0"/>
      <p:bldP spid="2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9DD6CC6-7ECA-4EAC-94D7-55A388F268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014086"/>
              </p:ext>
            </p:extLst>
          </p:nvPr>
        </p:nvGraphicFramePr>
        <p:xfrm>
          <a:off x="2016125" y="2774815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E6A0F2A-3D8A-44A9-9967-006477B6501F}"/>
                  </a:ext>
                </a:extLst>
              </p:cNvPr>
              <p:cNvSpPr/>
              <p:nvPr/>
            </p:nvSpPr>
            <p:spPr>
              <a:xfrm>
                <a:off x="1325913" y="877677"/>
                <a:ext cx="1941557" cy="767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E6A0F2A-3D8A-44A9-9967-006477B650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913" y="877677"/>
                <a:ext cx="1941557" cy="767133"/>
              </a:xfrm>
              <a:prstGeom prst="rect">
                <a:avLst/>
              </a:prstGeom>
              <a:blipFill>
                <a:blip r:embed="rId5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AF53CD2-985D-44AC-92CA-28703616556A}"/>
              </a:ext>
            </a:extLst>
          </p:cNvPr>
          <p:cNvSpPr/>
          <p:nvPr/>
        </p:nvSpPr>
        <p:spPr>
          <a:xfrm>
            <a:off x="1965775" y="877677"/>
            <a:ext cx="299864" cy="39318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E7583FF-E695-43FF-8AFE-A2A4DF6727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518518"/>
              </p:ext>
            </p:extLst>
          </p:nvPr>
        </p:nvGraphicFramePr>
        <p:xfrm>
          <a:off x="2016125" y="188118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25C87FA-876D-4FAD-BAF5-CD782975F2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036416"/>
              </p:ext>
            </p:extLst>
          </p:nvPr>
        </p:nvGraphicFramePr>
        <p:xfrm>
          <a:off x="2016125" y="188118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EA645459-7878-4E46-88DA-ED3E9E38796B}"/>
              </a:ext>
            </a:extLst>
          </p:cNvPr>
          <p:cNvSpPr/>
          <p:nvPr/>
        </p:nvSpPr>
        <p:spPr>
          <a:xfrm>
            <a:off x="1265035" y="825023"/>
            <a:ext cx="467512" cy="87314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0C063AB-1B49-472A-8E69-EA9B4F76C0D8}"/>
              </a:ext>
            </a:extLst>
          </p:cNvPr>
          <p:cNvSpPr/>
          <p:nvPr/>
        </p:nvSpPr>
        <p:spPr>
          <a:xfrm>
            <a:off x="2588241" y="834287"/>
            <a:ext cx="635215" cy="87314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28287D-7EE4-4F0E-9FB1-C89DFFC06B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14359"/>
              </p:ext>
            </p:extLst>
          </p:nvPr>
        </p:nvGraphicFramePr>
        <p:xfrm>
          <a:off x="2016125" y="2774815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B54FAD13-F05E-4553-A143-A78BE1249227}"/>
              </a:ext>
            </a:extLst>
          </p:cNvPr>
          <p:cNvSpPr/>
          <p:nvPr/>
        </p:nvSpPr>
        <p:spPr>
          <a:xfrm>
            <a:off x="1944410" y="812659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40B5982-5D7E-4833-AECB-E3F2B67C761C}"/>
              </a:ext>
            </a:extLst>
          </p:cNvPr>
          <p:cNvSpPr/>
          <p:nvPr/>
        </p:nvSpPr>
        <p:spPr>
          <a:xfrm>
            <a:off x="1112042" y="1291962"/>
            <a:ext cx="2216285" cy="37240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29CC11-2DA2-445A-A8A2-B30E9050A544}"/>
              </a:ext>
            </a:extLst>
          </p:cNvPr>
          <p:cNvCxnSpPr>
            <a:cxnSpLocks/>
          </p:cNvCxnSpPr>
          <p:nvPr/>
        </p:nvCxnSpPr>
        <p:spPr>
          <a:xfrm>
            <a:off x="3966983" y="2622415"/>
            <a:ext cx="0" cy="1090187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7CE7343-3BA4-4D12-85B8-5ED9F297E8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746124"/>
              </p:ext>
            </p:extLst>
          </p:nvPr>
        </p:nvGraphicFramePr>
        <p:xfrm>
          <a:off x="2016125" y="188118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417972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3" grpId="0"/>
      <p:bldP spid="14" grpId="0" animBg="1"/>
      <p:bldP spid="1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87F623C7-9E67-44CC-BB83-B557C77524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169209"/>
              </p:ext>
            </p:extLst>
          </p:nvPr>
        </p:nvGraphicFramePr>
        <p:xfrm>
          <a:off x="2016125" y="2868001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E6A0F2A-3D8A-44A9-9967-006477B6501F}"/>
                  </a:ext>
                </a:extLst>
              </p:cNvPr>
              <p:cNvSpPr/>
              <p:nvPr/>
            </p:nvSpPr>
            <p:spPr>
              <a:xfrm>
                <a:off x="1325913" y="877677"/>
                <a:ext cx="3352200" cy="767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E6A0F2A-3D8A-44A9-9967-006477B650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913" y="877677"/>
                <a:ext cx="3352200" cy="767133"/>
              </a:xfrm>
              <a:prstGeom prst="rect">
                <a:avLst/>
              </a:prstGeom>
              <a:blipFill>
                <a:blip r:embed="rId5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AF53CD2-985D-44AC-92CA-28703616556A}"/>
              </a:ext>
            </a:extLst>
          </p:cNvPr>
          <p:cNvSpPr/>
          <p:nvPr/>
        </p:nvSpPr>
        <p:spPr>
          <a:xfrm>
            <a:off x="1965775" y="877677"/>
            <a:ext cx="299864" cy="39318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E7583FF-E695-43FF-8AFE-A2A4DF6727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651881"/>
              </p:ext>
            </p:extLst>
          </p:nvPr>
        </p:nvGraphicFramePr>
        <p:xfrm>
          <a:off x="2016125" y="188118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25C87FA-876D-4FAD-BAF5-CD782975F2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611990"/>
              </p:ext>
            </p:extLst>
          </p:nvPr>
        </p:nvGraphicFramePr>
        <p:xfrm>
          <a:off x="2016125" y="188118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B54FAD13-F05E-4553-A143-A78BE1249227}"/>
              </a:ext>
            </a:extLst>
          </p:cNvPr>
          <p:cNvSpPr/>
          <p:nvPr/>
        </p:nvSpPr>
        <p:spPr>
          <a:xfrm>
            <a:off x="1944410" y="812659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9DD6CC6-7ECA-4EAC-94D7-55A388F268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643469"/>
              </p:ext>
            </p:extLst>
          </p:nvPr>
        </p:nvGraphicFramePr>
        <p:xfrm>
          <a:off x="2016125" y="3876479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7CE7343-3BA4-4D12-85B8-5ED9F297E8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835551"/>
              </p:ext>
            </p:extLst>
          </p:nvPr>
        </p:nvGraphicFramePr>
        <p:xfrm>
          <a:off x="2016125" y="188118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4795589-2606-4F87-91B3-669F9071E022}"/>
              </a:ext>
            </a:extLst>
          </p:cNvPr>
          <p:cNvSpPr/>
          <p:nvPr/>
        </p:nvSpPr>
        <p:spPr>
          <a:xfrm>
            <a:off x="3195100" y="877677"/>
            <a:ext cx="428123" cy="39318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1B37C56-B34C-4E43-9B3A-CAEC26334CC9}"/>
              </a:ext>
            </a:extLst>
          </p:cNvPr>
          <p:cNvSpPr/>
          <p:nvPr/>
        </p:nvSpPr>
        <p:spPr>
          <a:xfrm>
            <a:off x="3138072" y="82850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15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5717E55-6284-4CF9-AEED-44825B3EC1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72849" y="877677"/>
            <a:ext cx="747045" cy="74704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0F92A1F-DFE5-47BD-AC86-B136C2701CC9}"/>
              </a:ext>
            </a:extLst>
          </p:cNvPr>
          <p:cNvSpPr txBox="1"/>
          <p:nvPr/>
        </p:nvSpPr>
        <p:spPr>
          <a:xfrm>
            <a:off x="5651235" y="99988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B38AAF27-E06B-4107-877C-F50F3A820F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46631"/>
              </p:ext>
            </p:extLst>
          </p:nvPr>
        </p:nvGraphicFramePr>
        <p:xfrm>
          <a:off x="2016125" y="2868001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21D22ABB-0C23-49C8-A582-A1CFE9E6A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875473"/>
              </p:ext>
            </p:extLst>
          </p:nvPr>
        </p:nvGraphicFramePr>
        <p:xfrm>
          <a:off x="2016125" y="3876479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29CC11-2DA2-445A-A8A2-B30E9050A544}"/>
              </a:ext>
            </a:extLst>
          </p:cNvPr>
          <p:cNvCxnSpPr>
            <a:cxnSpLocks/>
          </p:cNvCxnSpPr>
          <p:nvPr/>
        </p:nvCxnSpPr>
        <p:spPr>
          <a:xfrm>
            <a:off x="2660697" y="3720882"/>
            <a:ext cx="0" cy="1090187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552606C9-5A34-4C26-9A32-5A9ED779E6D1}"/>
              </a:ext>
            </a:extLst>
          </p:cNvPr>
          <p:cNvSpPr/>
          <p:nvPr/>
        </p:nvSpPr>
        <p:spPr>
          <a:xfrm>
            <a:off x="1265035" y="825023"/>
            <a:ext cx="467512" cy="87314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DC73CE8-069A-40ED-9D1C-E754D8FE9202}"/>
              </a:ext>
            </a:extLst>
          </p:cNvPr>
          <p:cNvSpPr/>
          <p:nvPr/>
        </p:nvSpPr>
        <p:spPr>
          <a:xfrm>
            <a:off x="2491189" y="834287"/>
            <a:ext cx="467512" cy="87314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340FB3E-6A40-436C-8178-74B171832773}"/>
              </a:ext>
            </a:extLst>
          </p:cNvPr>
          <p:cNvSpPr/>
          <p:nvPr/>
        </p:nvSpPr>
        <p:spPr>
          <a:xfrm>
            <a:off x="3959770" y="824669"/>
            <a:ext cx="612229" cy="87314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303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/>
      <p:bldP spid="20" grpId="0"/>
      <p:bldP spid="20" grpId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79074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49263" indent="-449263">
                  <a:buFont typeface="+mj-lt"/>
                  <a:buAutoNum type="arabicParenR"/>
                </a:pPr>
                <a:r>
                  <a:rPr lang="en-GB" sz="2800" dirty="0"/>
                  <a:t>4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	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	9</a:t>
                </a:r>
              </a:p>
              <a:p>
                <a:pPr marL="449263" indent="-449263">
                  <a:buFont typeface="+mj-lt"/>
                  <a:buAutoNum type="arabicParenR"/>
                </a:pPr>
                <a:endParaRPr lang="en-GB" sz="2800" dirty="0"/>
              </a:p>
              <a:p>
                <a:r>
                  <a:rPr lang="en-GB" sz="2800" dirty="0"/>
                  <a:t>	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	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	13</a:t>
                </a:r>
              </a:p>
              <a:p>
                <a:endParaRPr lang="en-GB" sz="2800" dirty="0"/>
              </a:p>
              <a:p>
                <a:r>
                  <a:rPr lang="en-GB" sz="2800" dirty="0"/>
                  <a:t>	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	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5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15</a:t>
                </a:r>
              </a:p>
              <a:p>
                <a:endParaRPr lang="en-GB" sz="2800" dirty="0"/>
              </a:p>
              <a:p>
                <a:pPr marL="449263" indent="-449263">
                  <a:buFont typeface="+mj-lt"/>
                  <a:buAutoNum type="arabicParenR" startAt="2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/>
                          <m:t>13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7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u="sng" dirty="0"/>
                  <a:t>		</a:t>
                </a:r>
                <a:r>
                  <a:rPr lang="en-GB" sz="2800" dirty="0"/>
                  <a:t> whole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u="sng" dirty="0"/>
                  <a:t>		</a:t>
                </a:r>
                <a:r>
                  <a:rPr lang="en-GB" sz="2800" dirty="0"/>
                  <a:t> sevenths</a:t>
                </a:r>
              </a:p>
              <a:p>
                <a:endParaRPr lang="en-GB" sz="2800" dirty="0"/>
              </a:p>
              <a:p>
                <a:pPr marL="449263" indent="-449263">
                  <a:buFont typeface="+mj-lt"/>
                  <a:buAutoNum type="arabicParenR" startAt="3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pPr marL="514350" indent="-514350">
                  <a:buAutoNum type="arabicParenR" startAt="3"/>
                </a:pPr>
                <a:endParaRPr lang="en-GB" sz="2800" dirty="0"/>
              </a:p>
              <a:p>
                <a:pPr marL="514350" indent="-514350">
                  <a:buAutoNum type="arabicParenR" startAt="3"/>
                </a:pPr>
                <a:endParaRPr lang="en-GB" sz="2800" dirty="0"/>
              </a:p>
              <a:p>
                <a:r>
                  <a:rPr lang="en-GB" sz="2800" dirty="0"/>
                  <a:t>	</a:t>
                </a:r>
              </a:p>
              <a:p>
                <a:endParaRPr lang="en-GB" sz="2800" dirty="0"/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7907486"/>
              </a:xfrm>
              <a:prstGeom prst="rect">
                <a:avLst/>
              </a:prstGeom>
              <a:blipFill>
                <a:blip r:embed="rId5"/>
                <a:stretch>
                  <a:fillRect l="-1707" t="-8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B894DD4-2F08-4D28-95FA-1FBC6B256D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925472"/>
              </p:ext>
            </p:extLst>
          </p:nvPr>
        </p:nvGraphicFramePr>
        <p:xfrm>
          <a:off x="4245881" y="4041012"/>
          <a:ext cx="3117089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341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3757184015"/>
                    </a:ext>
                  </a:extLst>
                </a:gridCol>
                <a:gridCol w="623417">
                  <a:extLst>
                    <a:ext uri="{9D8B030D-6E8A-4147-A177-3AD203B41FA5}">
                      <a16:colId xmlns:a16="http://schemas.microsoft.com/office/drawing/2014/main" val="1459008030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1102048958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55188929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84ED449-DE67-43FB-BE34-0F7C19869D22}"/>
              </a:ext>
            </a:extLst>
          </p:cNvPr>
          <p:cNvSpPr/>
          <p:nvPr/>
        </p:nvSpPr>
        <p:spPr>
          <a:xfrm>
            <a:off x="1808968" y="398601"/>
            <a:ext cx="299864" cy="39318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0AF4C96-2014-47F7-A3FD-C342CE1D84F2}"/>
              </a:ext>
            </a:extLst>
          </p:cNvPr>
          <p:cNvSpPr/>
          <p:nvPr/>
        </p:nvSpPr>
        <p:spPr>
          <a:xfrm>
            <a:off x="1808968" y="2095664"/>
            <a:ext cx="299864" cy="39318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27B1BC-E284-48EA-8757-C65C81661D48}"/>
              </a:ext>
            </a:extLst>
          </p:cNvPr>
          <p:cNvSpPr/>
          <p:nvPr/>
        </p:nvSpPr>
        <p:spPr>
          <a:xfrm>
            <a:off x="1811436" y="1276409"/>
            <a:ext cx="299864" cy="39318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75310E-0B1F-4F89-8C0F-6450B01F2B38}"/>
              </a:ext>
            </a:extLst>
          </p:cNvPr>
          <p:cNvSpPr/>
          <p:nvPr/>
        </p:nvSpPr>
        <p:spPr>
          <a:xfrm>
            <a:off x="1783761" y="295930"/>
            <a:ext cx="3930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</a:rPr>
              <a:t>5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836F91-EAA3-468F-8841-39B49590FB6C}"/>
              </a:ext>
            </a:extLst>
          </p:cNvPr>
          <p:cNvSpPr/>
          <p:nvPr/>
        </p:nvSpPr>
        <p:spPr>
          <a:xfrm>
            <a:off x="1767781" y="1166863"/>
            <a:ext cx="3930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</a:rPr>
              <a:t>9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F89AB9-F8A5-49C4-91B0-2705CC681812}"/>
              </a:ext>
            </a:extLst>
          </p:cNvPr>
          <p:cNvSpPr/>
          <p:nvPr/>
        </p:nvSpPr>
        <p:spPr>
          <a:xfrm>
            <a:off x="1770012" y="2009228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97C7525-905E-4A9D-8939-8992CB260BD7}"/>
              </a:ext>
            </a:extLst>
          </p:cNvPr>
          <p:cNvSpPr/>
          <p:nvPr/>
        </p:nvSpPr>
        <p:spPr>
          <a:xfrm>
            <a:off x="2155028" y="2994421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D197F-6ACF-4C63-B1ED-E37AB99F65AA}"/>
              </a:ext>
            </a:extLst>
          </p:cNvPr>
          <p:cNvSpPr/>
          <p:nvPr/>
        </p:nvSpPr>
        <p:spPr>
          <a:xfrm>
            <a:off x="4247759" y="2994421"/>
            <a:ext cx="3930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</a:rPr>
              <a:t>6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E620CF4-3499-4BF4-80D5-99622F626C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512228"/>
              </p:ext>
            </p:extLst>
          </p:nvPr>
        </p:nvGraphicFramePr>
        <p:xfrm>
          <a:off x="4962047" y="2258323"/>
          <a:ext cx="3117089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529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45299">
                  <a:extLst>
                    <a:ext uri="{9D8B030D-6E8A-4147-A177-3AD203B41FA5}">
                      <a16:colId xmlns:a16="http://schemas.microsoft.com/office/drawing/2014/main" val="307151973"/>
                    </a:ext>
                  </a:extLst>
                </a:gridCol>
                <a:gridCol w="445298">
                  <a:extLst>
                    <a:ext uri="{9D8B030D-6E8A-4147-A177-3AD203B41FA5}">
                      <a16:colId xmlns:a16="http://schemas.microsoft.com/office/drawing/2014/main" val="2861853829"/>
                    </a:ext>
                  </a:extLst>
                </a:gridCol>
                <a:gridCol w="445299">
                  <a:extLst>
                    <a:ext uri="{9D8B030D-6E8A-4147-A177-3AD203B41FA5}">
                      <a16:colId xmlns:a16="http://schemas.microsoft.com/office/drawing/2014/main" val="2593936336"/>
                    </a:ext>
                  </a:extLst>
                </a:gridCol>
                <a:gridCol w="445298">
                  <a:extLst>
                    <a:ext uri="{9D8B030D-6E8A-4147-A177-3AD203B41FA5}">
                      <a16:colId xmlns:a16="http://schemas.microsoft.com/office/drawing/2014/main" val="2748620948"/>
                    </a:ext>
                  </a:extLst>
                </a:gridCol>
                <a:gridCol w="445299">
                  <a:extLst>
                    <a:ext uri="{9D8B030D-6E8A-4147-A177-3AD203B41FA5}">
                      <a16:colId xmlns:a16="http://schemas.microsoft.com/office/drawing/2014/main" val="442664185"/>
                    </a:ext>
                  </a:extLst>
                </a:gridCol>
                <a:gridCol w="445298">
                  <a:extLst>
                    <a:ext uri="{9D8B030D-6E8A-4147-A177-3AD203B41FA5}">
                      <a16:colId xmlns:a16="http://schemas.microsoft.com/office/drawing/2014/main" val="15211836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C3A174FC-E0C4-43E5-9AE5-C9C595B09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238963"/>
              </p:ext>
            </p:extLst>
          </p:nvPr>
        </p:nvGraphicFramePr>
        <p:xfrm>
          <a:off x="4962047" y="1459250"/>
          <a:ext cx="3117089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529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45299">
                  <a:extLst>
                    <a:ext uri="{9D8B030D-6E8A-4147-A177-3AD203B41FA5}">
                      <a16:colId xmlns:a16="http://schemas.microsoft.com/office/drawing/2014/main" val="1531086282"/>
                    </a:ext>
                  </a:extLst>
                </a:gridCol>
                <a:gridCol w="445298">
                  <a:extLst>
                    <a:ext uri="{9D8B030D-6E8A-4147-A177-3AD203B41FA5}">
                      <a16:colId xmlns:a16="http://schemas.microsoft.com/office/drawing/2014/main" val="734227810"/>
                    </a:ext>
                  </a:extLst>
                </a:gridCol>
                <a:gridCol w="445299">
                  <a:extLst>
                    <a:ext uri="{9D8B030D-6E8A-4147-A177-3AD203B41FA5}">
                      <a16:colId xmlns:a16="http://schemas.microsoft.com/office/drawing/2014/main" val="3390723922"/>
                    </a:ext>
                  </a:extLst>
                </a:gridCol>
                <a:gridCol w="445298">
                  <a:extLst>
                    <a:ext uri="{9D8B030D-6E8A-4147-A177-3AD203B41FA5}">
                      <a16:colId xmlns:a16="http://schemas.microsoft.com/office/drawing/2014/main" val="999790685"/>
                    </a:ext>
                  </a:extLst>
                </a:gridCol>
                <a:gridCol w="445299">
                  <a:extLst>
                    <a:ext uri="{9D8B030D-6E8A-4147-A177-3AD203B41FA5}">
                      <a16:colId xmlns:a16="http://schemas.microsoft.com/office/drawing/2014/main" val="139515633"/>
                    </a:ext>
                  </a:extLst>
                </a:gridCol>
                <a:gridCol w="445298">
                  <a:extLst>
                    <a:ext uri="{9D8B030D-6E8A-4147-A177-3AD203B41FA5}">
                      <a16:colId xmlns:a16="http://schemas.microsoft.com/office/drawing/2014/main" val="493569627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08B74D9-6C70-4151-9AF0-7D92BC24C146}"/>
                  </a:ext>
                </a:extLst>
              </p:cNvPr>
              <p:cNvSpPr/>
              <p:nvPr/>
            </p:nvSpPr>
            <p:spPr>
              <a:xfrm>
                <a:off x="4550286" y="1532537"/>
                <a:ext cx="409086" cy="667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>
                            <a:solidFill>
                              <a:schemeClr val="accent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:endParaRPr lang="en-GB" sz="24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08B74D9-6C70-4151-9AF0-7D92BC24C1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0286" y="1532537"/>
                <a:ext cx="409086" cy="6679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FF7B8861-F69F-4E10-9BA4-676B315F94C4}"/>
                  </a:ext>
                </a:extLst>
              </p:cNvPr>
              <p:cNvSpPr/>
              <p:nvPr/>
            </p:nvSpPr>
            <p:spPr>
              <a:xfrm>
                <a:off x="4550286" y="2258323"/>
                <a:ext cx="409086" cy="667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>
                            <a:solidFill>
                              <a:schemeClr val="accent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:endParaRPr lang="en-GB" sz="2400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FF7B8861-F69F-4E10-9BA4-676B315F94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0286" y="2258323"/>
                <a:ext cx="409086" cy="66794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4E2CEDDD-85F2-4904-BA14-E0D17B6EF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195661"/>
              </p:ext>
            </p:extLst>
          </p:nvPr>
        </p:nvGraphicFramePr>
        <p:xfrm>
          <a:off x="4245881" y="4041012"/>
          <a:ext cx="3117089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341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3757184015"/>
                    </a:ext>
                  </a:extLst>
                </a:gridCol>
                <a:gridCol w="623417">
                  <a:extLst>
                    <a:ext uri="{9D8B030D-6E8A-4147-A177-3AD203B41FA5}">
                      <a16:colId xmlns:a16="http://schemas.microsoft.com/office/drawing/2014/main" val="1459008030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1102048958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55188929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61E3E6A-7F86-45A4-913E-59DEE770DB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371567"/>
              </p:ext>
            </p:extLst>
          </p:nvPr>
        </p:nvGraphicFramePr>
        <p:xfrm>
          <a:off x="4245881" y="4041012"/>
          <a:ext cx="3117089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341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3757184015"/>
                    </a:ext>
                  </a:extLst>
                </a:gridCol>
                <a:gridCol w="623417">
                  <a:extLst>
                    <a:ext uri="{9D8B030D-6E8A-4147-A177-3AD203B41FA5}">
                      <a16:colId xmlns:a16="http://schemas.microsoft.com/office/drawing/2014/main" val="1459008030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1102048958"/>
                    </a:ext>
                  </a:extLst>
                </a:gridCol>
                <a:gridCol w="623418">
                  <a:extLst>
                    <a:ext uri="{9D8B030D-6E8A-4147-A177-3AD203B41FA5}">
                      <a16:colId xmlns:a16="http://schemas.microsoft.com/office/drawing/2014/main" val="55188929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24B590BE-E620-43FA-9960-78EBDA173B38}"/>
                  </a:ext>
                </a:extLst>
              </p:cNvPr>
              <p:cNvSpPr/>
              <p:nvPr/>
            </p:nvSpPr>
            <p:spPr>
              <a:xfrm>
                <a:off x="2543541" y="4015234"/>
                <a:ext cx="449162" cy="7670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24B590BE-E620-43FA-9960-78EBDA173B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3541" y="4015234"/>
                <a:ext cx="449162" cy="76700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12092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2" grpId="0"/>
      <p:bldP spid="18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344051-2D69-4211-8A4A-E0884D582077}"/>
              </a:ext>
            </a:extLst>
          </p:cNvPr>
          <p:cNvSpPr txBox="1"/>
          <p:nvPr/>
        </p:nvSpPr>
        <p:spPr>
          <a:xfrm>
            <a:off x="4849316" y="2469911"/>
            <a:ext cx="32179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What do you notice?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048DCC6-7228-4DC6-A7FD-665A888C7AE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750" t="11933" r="41250" b="48625"/>
          <a:stretch/>
        </p:blipFill>
        <p:spPr>
          <a:xfrm>
            <a:off x="1300131" y="4901025"/>
            <a:ext cx="2770455" cy="177675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06C7BBD-505B-42BD-A057-DAA95FB7BC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8083" t="11251" r="34667" b="52815"/>
          <a:stretch/>
        </p:blipFill>
        <p:spPr>
          <a:xfrm>
            <a:off x="1294946" y="2962896"/>
            <a:ext cx="3192780" cy="16187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BAEAB3F-DA7D-40F9-83E2-FF11184643F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7918" t="11500" r="34499" b="56441"/>
          <a:stretch/>
        </p:blipFill>
        <p:spPr>
          <a:xfrm>
            <a:off x="1300131" y="1109638"/>
            <a:ext cx="3215304" cy="144417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0A88817-BFF4-4034-B70C-29E30D95844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42369" y="1511629"/>
            <a:ext cx="747045" cy="74704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5A62290-A6F9-4340-BE92-D0115A4F1506}"/>
              </a:ext>
            </a:extLst>
          </p:cNvPr>
          <p:cNvSpPr txBox="1"/>
          <p:nvPr/>
        </p:nvSpPr>
        <p:spPr>
          <a:xfrm>
            <a:off x="5620755" y="163383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C312CF-42A0-44F4-9C7A-5B4A1D1D5500}"/>
              </a:ext>
            </a:extLst>
          </p:cNvPr>
          <p:cNvSpPr txBox="1"/>
          <p:nvPr/>
        </p:nvSpPr>
        <p:spPr>
          <a:xfrm>
            <a:off x="4719016" y="3910615"/>
            <a:ext cx="31170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Add the numerators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1318E3-AD41-4FF6-8080-03477B8FE5CA}"/>
              </a:ext>
            </a:extLst>
          </p:cNvPr>
          <p:cNvSpPr txBox="1"/>
          <p:nvPr/>
        </p:nvSpPr>
        <p:spPr>
          <a:xfrm>
            <a:off x="4719015" y="4741165"/>
            <a:ext cx="359720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Keep the denominators</a:t>
            </a:r>
          </a:p>
          <a:p>
            <a:r>
              <a:rPr lang="en-GB" sz="2800" dirty="0">
                <a:solidFill>
                  <a:schemeClr val="accent1"/>
                </a:solidFill>
              </a:rPr>
              <a:t>the same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47455" y="249382"/>
            <a:ext cx="6068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What we covered yesterday…</a:t>
            </a:r>
            <a:endParaRPr lang="en-GB" sz="24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122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8" grpId="1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325913" y="877677"/>
                <a:ext cx="1412566" cy="767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913" y="877677"/>
                <a:ext cx="1412566" cy="7671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2262D34-C02F-4B71-86D9-C064396A7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8443402"/>
              </p:ext>
            </p:extLst>
          </p:nvPr>
        </p:nvGraphicFramePr>
        <p:xfrm>
          <a:off x="1462532" y="1894176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2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3EECEA7-AC7F-4590-A182-DFCDBBD911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965379"/>
              </p:ext>
            </p:extLst>
          </p:nvPr>
        </p:nvGraphicFramePr>
        <p:xfrm>
          <a:off x="1462532" y="1894176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1208565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/>
              <p:nvPr/>
            </p:nvSpPr>
            <p:spPr>
              <a:xfrm>
                <a:off x="2614153" y="879408"/>
                <a:ext cx="449162" cy="7654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4153" y="879408"/>
                <a:ext cx="449162" cy="76540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39632D1-9323-40A2-971A-2B87F66BFA71}"/>
                  </a:ext>
                </a:extLst>
              </p:cNvPr>
              <p:cNvSpPr/>
              <p:nvPr/>
            </p:nvSpPr>
            <p:spPr>
              <a:xfrm>
                <a:off x="2967260" y="1016435"/>
                <a:ext cx="71686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39632D1-9323-40A2-971A-2B87F66BFA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7260" y="1016435"/>
                <a:ext cx="716863" cy="523220"/>
              </a:xfrm>
              <a:prstGeom prst="rect">
                <a:avLst/>
              </a:prstGeom>
              <a:blipFill>
                <a:blip r:embed="rId7"/>
                <a:stretch>
                  <a:fillRect t="-11628" r="-1538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1AC3314-392C-49C8-96EE-0AC27EBE0A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292425"/>
              </p:ext>
            </p:extLst>
          </p:nvPr>
        </p:nvGraphicFramePr>
        <p:xfrm>
          <a:off x="1462532" y="1894176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1208565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2163335-4508-4808-8D90-1EEF4E69AF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996134"/>
              </p:ext>
            </p:extLst>
          </p:nvPr>
        </p:nvGraphicFramePr>
        <p:xfrm>
          <a:off x="1462532" y="1894176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1208565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7992F1B1-F099-47DC-A668-87B127284AE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72849" y="970510"/>
            <a:ext cx="747045" cy="7470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8F0D7AC-0391-4244-93B3-E2BE76307F5E}"/>
              </a:ext>
            </a:extLst>
          </p:cNvPr>
          <p:cNvSpPr txBox="1"/>
          <p:nvPr/>
        </p:nvSpPr>
        <p:spPr>
          <a:xfrm>
            <a:off x="5651235" y="109271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059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7" grpId="0"/>
      <p:bldP spid="1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325913" y="877677"/>
                <a:ext cx="1412566" cy="767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913" y="877677"/>
                <a:ext cx="1412566" cy="7671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2262D34-C02F-4B71-86D9-C064396A7A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348877"/>
              </p:ext>
            </p:extLst>
          </p:nvPr>
        </p:nvGraphicFramePr>
        <p:xfrm>
          <a:off x="1462532" y="1894182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2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3EECEA7-AC7F-4590-A182-DFCDBBD911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86319"/>
              </p:ext>
            </p:extLst>
          </p:nvPr>
        </p:nvGraphicFramePr>
        <p:xfrm>
          <a:off x="1462532" y="1894182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1208565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/>
              <p:nvPr/>
            </p:nvSpPr>
            <p:spPr>
              <a:xfrm>
                <a:off x="2614153" y="879408"/>
                <a:ext cx="449162" cy="7654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9E57A6D-160F-4B3E-8372-37564994BD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4153" y="879408"/>
                <a:ext cx="449162" cy="76540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39632D1-9323-40A2-971A-2B87F66BFA71}"/>
                  </a:ext>
                </a:extLst>
              </p:cNvPr>
              <p:cNvSpPr/>
              <p:nvPr/>
            </p:nvSpPr>
            <p:spPr>
              <a:xfrm>
                <a:off x="2967260" y="1016435"/>
                <a:ext cx="71686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39632D1-9323-40A2-971A-2B87F66BFA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7260" y="1016435"/>
                <a:ext cx="716863" cy="523220"/>
              </a:xfrm>
              <a:prstGeom prst="rect">
                <a:avLst/>
              </a:prstGeom>
              <a:blipFill>
                <a:blip r:embed="rId7"/>
                <a:stretch>
                  <a:fillRect t="-11628" r="-1538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1AC3314-392C-49C8-96EE-0AC27EBE0A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060386"/>
              </p:ext>
            </p:extLst>
          </p:nvPr>
        </p:nvGraphicFramePr>
        <p:xfrm>
          <a:off x="1462532" y="1894182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1208565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2163335-4508-4808-8D90-1EEF4E69AF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152778"/>
              </p:ext>
            </p:extLst>
          </p:nvPr>
        </p:nvGraphicFramePr>
        <p:xfrm>
          <a:off x="1462532" y="1894182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1208565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7992F1B1-F099-47DC-A668-87B127284AE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44564" y="3187613"/>
            <a:ext cx="747045" cy="7470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8F0D7AC-0391-4244-93B3-E2BE76307F5E}"/>
              </a:ext>
            </a:extLst>
          </p:cNvPr>
          <p:cNvSpPr txBox="1"/>
          <p:nvPr/>
        </p:nvSpPr>
        <p:spPr>
          <a:xfrm>
            <a:off x="5722950" y="330982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F48A99C-5EE2-462F-87E5-71EDC77AB69C}"/>
                  </a:ext>
                </a:extLst>
              </p:cNvPr>
              <p:cNvSpPr/>
              <p:nvPr/>
            </p:nvSpPr>
            <p:spPr>
              <a:xfrm>
                <a:off x="1325913" y="3163677"/>
                <a:ext cx="1412566" cy="767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F48A99C-5EE2-462F-87E5-71EDC77AB6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913" y="3163677"/>
                <a:ext cx="1412566" cy="76713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18518811-275D-4DD2-B461-1E67804DA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810465"/>
              </p:ext>
            </p:extLst>
          </p:nvPr>
        </p:nvGraphicFramePr>
        <p:xfrm>
          <a:off x="1462532" y="4215346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1442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7F150546-1446-4963-B900-ECF6E26DD5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609290"/>
              </p:ext>
            </p:extLst>
          </p:nvPr>
        </p:nvGraphicFramePr>
        <p:xfrm>
          <a:off x="1462532" y="4215346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1208565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4BFCBBA-8B4F-4D10-ADE6-EE4F051F9480}"/>
                  </a:ext>
                </a:extLst>
              </p:cNvPr>
              <p:cNvSpPr/>
              <p:nvPr/>
            </p:nvSpPr>
            <p:spPr>
              <a:xfrm>
                <a:off x="2614153" y="3165408"/>
                <a:ext cx="449162" cy="7654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4BFCBBA-8B4F-4D10-ADE6-EE4F051F94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4153" y="3165408"/>
                <a:ext cx="449162" cy="76540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A186EB2-86E9-4744-81D6-179828E1BD0F}"/>
                  </a:ext>
                </a:extLst>
              </p:cNvPr>
              <p:cNvSpPr/>
              <p:nvPr/>
            </p:nvSpPr>
            <p:spPr>
              <a:xfrm>
                <a:off x="2967260" y="3165408"/>
                <a:ext cx="1063112" cy="7692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accent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A186EB2-86E9-4744-81D6-179828E1BD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7260" y="3165408"/>
                <a:ext cx="1063112" cy="769250"/>
              </a:xfrm>
              <a:prstGeom prst="rect">
                <a:avLst/>
              </a:prstGeom>
              <a:blipFill>
                <a:blip r:embed="rId11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0637192F-EF1C-4AE5-9EC8-180FD10620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44678"/>
              </p:ext>
            </p:extLst>
          </p:nvPr>
        </p:nvGraphicFramePr>
        <p:xfrm>
          <a:off x="1462532" y="4215346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1208565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D89181FC-B377-4379-BEF4-E6B9A4B0B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438219"/>
              </p:ext>
            </p:extLst>
          </p:nvPr>
        </p:nvGraphicFramePr>
        <p:xfrm>
          <a:off x="1462532" y="5026479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1208565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7381D0CC-EFA7-4A43-85B5-58D8988620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423708"/>
              </p:ext>
            </p:extLst>
          </p:nvPr>
        </p:nvGraphicFramePr>
        <p:xfrm>
          <a:off x="1462532" y="5026479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1208565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6E66ED76-4663-4917-B467-E2BB12CFD8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574321"/>
              </p:ext>
            </p:extLst>
          </p:nvPr>
        </p:nvGraphicFramePr>
        <p:xfrm>
          <a:off x="2370263" y="5026479"/>
          <a:ext cx="1816577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619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44444E-6 L 0.19861 -0.11783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31" y="-5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4D1AD7A-6B28-463F-9876-D141D66FDD5F}"/>
                  </a:ext>
                </a:extLst>
              </p:cNvPr>
              <p:cNvSpPr/>
              <p:nvPr/>
            </p:nvSpPr>
            <p:spPr>
              <a:xfrm>
                <a:off x="1325913" y="877677"/>
                <a:ext cx="2026517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4D1AD7A-6B28-463F-9876-D141D66FDD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913" y="877677"/>
                <a:ext cx="2026517" cy="7693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5D02B2D-39BC-46CB-ADCD-106BB6A62A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924063"/>
              </p:ext>
            </p:extLst>
          </p:nvPr>
        </p:nvGraphicFramePr>
        <p:xfrm>
          <a:off x="1462532" y="1894176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68640212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83170218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465850081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2326707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C2D9AAC-A597-4717-9F42-816EA0975E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483366"/>
              </p:ext>
            </p:extLst>
          </p:nvPr>
        </p:nvGraphicFramePr>
        <p:xfrm>
          <a:off x="1462532" y="2687773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1208565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9C2DF676-62A3-4244-B1E4-97702E18752A}"/>
                  </a:ext>
                </a:extLst>
              </p:cNvPr>
              <p:cNvSpPr/>
              <p:nvPr/>
            </p:nvSpPr>
            <p:spPr>
              <a:xfrm>
                <a:off x="3242803" y="879408"/>
                <a:ext cx="449162" cy="7654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9C2DF676-62A3-4244-B1E4-97702E1875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2803" y="879408"/>
                <a:ext cx="449162" cy="76540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6DF7870-11BF-45D4-BC03-3390F4337419}"/>
                  </a:ext>
                </a:extLst>
              </p:cNvPr>
              <p:cNvSpPr/>
              <p:nvPr/>
            </p:nvSpPr>
            <p:spPr>
              <a:xfrm>
                <a:off x="3595910" y="879408"/>
                <a:ext cx="1063112" cy="7676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accent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6DF7870-11BF-45D4-BC03-3390F43374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5910" y="879408"/>
                <a:ext cx="1063112" cy="767646"/>
              </a:xfrm>
              <a:prstGeom prst="rect">
                <a:avLst/>
              </a:prstGeom>
              <a:blipFill>
                <a:blip r:embed="rId7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7CDFD586-2129-4723-A885-A9EBE6E2CF6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72849" y="970510"/>
            <a:ext cx="747045" cy="74704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052E49F-90DD-4AE8-8784-EEE23700288D}"/>
              </a:ext>
            </a:extLst>
          </p:cNvPr>
          <p:cNvSpPr txBox="1"/>
          <p:nvPr/>
        </p:nvSpPr>
        <p:spPr>
          <a:xfrm>
            <a:off x="5651235" y="109271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ABA7871-2525-4313-8E95-AD3EA81DF3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15117"/>
              </p:ext>
            </p:extLst>
          </p:nvPr>
        </p:nvGraphicFramePr>
        <p:xfrm>
          <a:off x="1462532" y="3481371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1208565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BB0B17D-A167-4743-AB8E-304FF2BE31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108958"/>
              </p:ext>
            </p:extLst>
          </p:nvPr>
        </p:nvGraphicFramePr>
        <p:xfrm>
          <a:off x="1462532" y="1894176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68640212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83170218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465850081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2326707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3461005-6163-446C-BCD0-EDF47340BC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395977"/>
              </p:ext>
            </p:extLst>
          </p:nvPr>
        </p:nvGraphicFramePr>
        <p:xfrm>
          <a:off x="1462532" y="2687773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1208565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9F39CE7-444F-4539-9B9F-3E6299F77C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684502"/>
              </p:ext>
            </p:extLst>
          </p:nvPr>
        </p:nvGraphicFramePr>
        <p:xfrm>
          <a:off x="1462532" y="3481371"/>
          <a:ext cx="1816577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011541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07407E-6 L 0.29792 -0.23171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96" y="-11597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4D1AD7A-6B28-463F-9876-D141D66FDD5F}"/>
                  </a:ext>
                </a:extLst>
              </p:cNvPr>
              <p:cNvSpPr/>
              <p:nvPr/>
            </p:nvSpPr>
            <p:spPr>
              <a:xfrm>
                <a:off x="1325913" y="877677"/>
                <a:ext cx="2026517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4D1AD7A-6B28-463F-9876-D141D66FDD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913" y="877677"/>
                <a:ext cx="2026517" cy="7693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5D02B2D-39BC-46CB-ADCD-106BB6A62AC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62532" y="1894176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68640212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83170218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465850081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2326707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C2D9AAC-A597-4717-9F42-816EA0975E4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62532" y="2687773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1208565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9C2DF676-62A3-4244-B1E4-97702E18752A}"/>
                  </a:ext>
                </a:extLst>
              </p:cNvPr>
              <p:cNvSpPr/>
              <p:nvPr/>
            </p:nvSpPr>
            <p:spPr>
              <a:xfrm>
                <a:off x="3242803" y="879408"/>
                <a:ext cx="449162" cy="7654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9C2DF676-62A3-4244-B1E4-97702E1875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2803" y="879408"/>
                <a:ext cx="449162" cy="76540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6DF7870-11BF-45D4-BC03-3390F4337419}"/>
                  </a:ext>
                </a:extLst>
              </p:cNvPr>
              <p:cNvSpPr/>
              <p:nvPr/>
            </p:nvSpPr>
            <p:spPr>
              <a:xfrm>
                <a:off x="3595910" y="879408"/>
                <a:ext cx="1063112" cy="7676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accent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6DF7870-11BF-45D4-BC03-3390F43374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5910" y="879408"/>
                <a:ext cx="1063112" cy="767646"/>
              </a:xfrm>
              <a:prstGeom prst="rect">
                <a:avLst/>
              </a:prstGeom>
              <a:blipFill>
                <a:blip r:embed="rId7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BB0B17D-A167-4743-AB8E-304FF2BE31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966624"/>
              </p:ext>
            </p:extLst>
          </p:nvPr>
        </p:nvGraphicFramePr>
        <p:xfrm>
          <a:off x="1462532" y="1894176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68640212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83170218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465850081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2326707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3461005-6163-446C-BCD0-EDF47340BC2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62532" y="2687773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1208565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9F39CE7-444F-4539-9B9F-3E6299F77C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008554"/>
              </p:ext>
            </p:extLst>
          </p:nvPr>
        </p:nvGraphicFramePr>
        <p:xfrm>
          <a:off x="4187397" y="1894176"/>
          <a:ext cx="1816577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96111D1-68B0-4CD3-A500-A7A13BC56C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074126"/>
              </p:ext>
            </p:extLst>
          </p:nvPr>
        </p:nvGraphicFramePr>
        <p:xfrm>
          <a:off x="1462532" y="421993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68640212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83170218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465850081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2326707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7D9C612-ED7D-4F65-9D01-4C4B00283045}"/>
              </a:ext>
            </a:extLst>
          </p:cNvPr>
          <p:cNvSpPr txBox="1"/>
          <p:nvPr/>
        </p:nvSpPr>
        <p:spPr>
          <a:xfrm>
            <a:off x="6364085" y="2426163"/>
            <a:ext cx="1673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Method 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85BC4FE-76F6-45F0-9006-1479C150106F}"/>
              </a:ext>
            </a:extLst>
          </p:cNvPr>
          <p:cNvSpPr txBox="1"/>
          <p:nvPr/>
        </p:nvSpPr>
        <p:spPr>
          <a:xfrm>
            <a:off x="6364085" y="4699555"/>
            <a:ext cx="1673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Method B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25BCB237-1D38-4066-A81E-4260D7458C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24200"/>
              </p:ext>
            </p:extLst>
          </p:nvPr>
        </p:nvGraphicFramePr>
        <p:xfrm>
          <a:off x="1462532" y="5264580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68640212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83170218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465850081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2326707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C6631DAA-D24F-44D9-92C7-EC190BD94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929316"/>
              </p:ext>
            </p:extLst>
          </p:nvPr>
        </p:nvGraphicFramePr>
        <p:xfrm>
          <a:off x="4190150" y="4219938"/>
          <a:ext cx="908288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22326707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43D242D6-137D-4618-9E9E-3A90F82302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757419"/>
              </p:ext>
            </p:extLst>
          </p:nvPr>
        </p:nvGraphicFramePr>
        <p:xfrm>
          <a:off x="5095686" y="4219938"/>
          <a:ext cx="908288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22326707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3C056257-34D2-4288-B228-4C77A861E4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458158"/>
              </p:ext>
            </p:extLst>
          </p:nvPr>
        </p:nvGraphicFramePr>
        <p:xfrm>
          <a:off x="1462532" y="5264580"/>
          <a:ext cx="908288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22326707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F8735142-AA33-4230-8AD4-83F8A3927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765459"/>
              </p:ext>
            </p:extLst>
          </p:nvPr>
        </p:nvGraphicFramePr>
        <p:xfrm>
          <a:off x="2370819" y="5264580"/>
          <a:ext cx="1816577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68640212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840038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F3AF3E2A-4788-4E6C-AF7E-23D904A2ACD5}"/>
                  </a:ext>
                </a:extLst>
              </p:cNvPr>
              <p:cNvSpPr/>
              <p:nvPr/>
            </p:nvSpPr>
            <p:spPr>
              <a:xfrm>
                <a:off x="1325913" y="877677"/>
                <a:ext cx="2026517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F3AF3E2A-4788-4E6C-AF7E-23D904A2AC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913" y="877677"/>
                <a:ext cx="2026517" cy="7693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DA0C7681-E7BA-4166-B763-78D7A80D63AD}"/>
                  </a:ext>
                </a:extLst>
              </p:cNvPr>
              <p:cNvSpPr/>
              <p:nvPr/>
            </p:nvSpPr>
            <p:spPr>
              <a:xfrm>
                <a:off x="3242803" y="879408"/>
                <a:ext cx="631904" cy="7676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DA0C7681-E7BA-4166-B763-78D7A80D63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2803" y="879408"/>
                <a:ext cx="631904" cy="7676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42E18F5C-814E-4C09-A284-5ED9866DC460}"/>
                  </a:ext>
                </a:extLst>
              </p:cNvPr>
              <p:cNvSpPr/>
              <p:nvPr/>
            </p:nvSpPr>
            <p:spPr>
              <a:xfrm>
                <a:off x="3719279" y="879408"/>
                <a:ext cx="1063112" cy="7676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accent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42E18F5C-814E-4C09-A284-5ED9866DC4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9279" y="879408"/>
                <a:ext cx="1063112" cy="767646"/>
              </a:xfrm>
              <a:prstGeom prst="rect">
                <a:avLst/>
              </a:prstGeom>
              <a:blipFill>
                <a:blip r:embed="rId7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51D8C75E-84BF-4789-A6B6-94183085971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72849" y="970510"/>
            <a:ext cx="747045" cy="7470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90E5ED0-052C-469A-850E-25EDC25512E5}"/>
              </a:ext>
            </a:extLst>
          </p:cNvPr>
          <p:cNvSpPr txBox="1"/>
          <p:nvPr/>
        </p:nvSpPr>
        <p:spPr>
          <a:xfrm>
            <a:off x="5651235" y="109271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0A8E374-0109-4F8C-8E17-6C5B3EB86E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420457"/>
              </p:ext>
            </p:extLst>
          </p:nvPr>
        </p:nvGraphicFramePr>
        <p:xfrm>
          <a:off x="1462532" y="1894176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68640212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83170218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465850081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2326707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1FBDC7F-EE25-460E-B936-22129BA26D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775947"/>
              </p:ext>
            </p:extLst>
          </p:nvPr>
        </p:nvGraphicFramePr>
        <p:xfrm>
          <a:off x="1462532" y="2687773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1208565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30F9D2E-60D0-4F18-BFF6-DE933BED00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379498"/>
              </p:ext>
            </p:extLst>
          </p:nvPr>
        </p:nvGraphicFramePr>
        <p:xfrm>
          <a:off x="1462532" y="3481371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12085659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FE14E24-8069-4DE1-B1BA-28C17B8297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605800"/>
              </p:ext>
            </p:extLst>
          </p:nvPr>
        </p:nvGraphicFramePr>
        <p:xfrm>
          <a:off x="1462532" y="1894176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68640212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83170218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2465850081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22326707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A241D5C-6A7F-40B4-9333-4E62070FA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211664"/>
              </p:ext>
            </p:extLst>
          </p:nvPr>
        </p:nvGraphicFramePr>
        <p:xfrm>
          <a:off x="1462532" y="2687773"/>
          <a:ext cx="1816577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AA317E25-9184-4337-A644-D5F51DFAD9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10953"/>
              </p:ext>
            </p:extLst>
          </p:nvPr>
        </p:nvGraphicFramePr>
        <p:xfrm>
          <a:off x="3279109" y="2687773"/>
          <a:ext cx="1816577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A6BB1AEE-CB79-45D2-B5F1-657D143DA5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351268"/>
              </p:ext>
            </p:extLst>
          </p:nvPr>
        </p:nvGraphicFramePr>
        <p:xfrm>
          <a:off x="2370820" y="3481371"/>
          <a:ext cx="2724866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289">
                  <a:extLst>
                    <a:ext uri="{9D8B030D-6E8A-4147-A177-3AD203B41FA5}">
                      <a16:colId xmlns:a16="http://schemas.microsoft.com/office/drawing/2014/main" val="822655813"/>
                    </a:ext>
                  </a:extLst>
                </a:gridCol>
                <a:gridCol w="908288">
                  <a:extLst>
                    <a:ext uri="{9D8B030D-6E8A-4147-A177-3AD203B41FA5}">
                      <a16:colId xmlns:a16="http://schemas.microsoft.com/office/drawing/2014/main" val="3757496342"/>
                    </a:ext>
                  </a:extLst>
                </a:gridCol>
                <a:gridCol w="908289">
                  <a:extLst>
                    <a:ext uri="{9D8B030D-6E8A-4147-A177-3AD203B41FA5}">
                      <a16:colId xmlns:a16="http://schemas.microsoft.com/office/drawing/2014/main" val="3579716066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27251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33333E-6 L 0.0993 -0.11597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5" y="-5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07407E-6 L 0.09913 -0.1157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48" y="-5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E6A0F2A-3D8A-44A9-9967-006477B6501F}"/>
                  </a:ext>
                </a:extLst>
              </p:cNvPr>
              <p:cNvSpPr/>
              <p:nvPr/>
            </p:nvSpPr>
            <p:spPr>
              <a:xfrm>
                <a:off x="1325913" y="877677"/>
                <a:ext cx="1677062" cy="767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7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E6A0F2A-3D8A-44A9-9967-006477B650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913" y="877677"/>
                <a:ext cx="1677062" cy="7671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AF53CD2-985D-44AC-92CA-28703616556A}"/>
              </a:ext>
            </a:extLst>
          </p:cNvPr>
          <p:cNvSpPr/>
          <p:nvPr/>
        </p:nvSpPr>
        <p:spPr>
          <a:xfrm>
            <a:off x="1965775" y="877677"/>
            <a:ext cx="299864" cy="393184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E7583FF-E695-43FF-8AFE-A2A4DF6727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772520"/>
              </p:ext>
            </p:extLst>
          </p:nvPr>
        </p:nvGraphicFramePr>
        <p:xfrm>
          <a:off x="2016125" y="188118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25C87FA-876D-4FAD-BAF5-CD782975F2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068101"/>
              </p:ext>
            </p:extLst>
          </p:nvPr>
        </p:nvGraphicFramePr>
        <p:xfrm>
          <a:off x="2016125" y="188118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EA645459-7878-4E46-88DA-ED3E9E38796B}"/>
              </a:ext>
            </a:extLst>
          </p:cNvPr>
          <p:cNvSpPr/>
          <p:nvPr/>
        </p:nvSpPr>
        <p:spPr>
          <a:xfrm>
            <a:off x="1265035" y="825023"/>
            <a:ext cx="467512" cy="87314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0C063AB-1B49-472A-8E69-EA9B4F76C0D8}"/>
              </a:ext>
            </a:extLst>
          </p:cNvPr>
          <p:cNvSpPr/>
          <p:nvPr/>
        </p:nvSpPr>
        <p:spPr>
          <a:xfrm>
            <a:off x="2498867" y="834287"/>
            <a:ext cx="467512" cy="87314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28287D-7EE4-4F0E-9FB1-C89DFFC06B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811854"/>
              </p:ext>
            </p:extLst>
          </p:nvPr>
        </p:nvGraphicFramePr>
        <p:xfrm>
          <a:off x="2016125" y="1881188"/>
          <a:ext cx="4541442" cy="74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77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9502015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760968016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1995613789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44221107"/>
                    </a:ext>
                  </a:extLst>
                </a:gridCol>
                <a:gridCol w="648778">
                  <a:extLst>
                    <a:ext uri="{9D8B030D-6E8A-4147-A177-3AD203B41FA5}">
                      <a16:colId xmlns:a16="http://schemas.microsoft.com/office/drawing/2014/main" val="2261081985"/>
                    </a:ext>
                  </a:extLst>
                </a:gridCol>
                <a:gridCol w="648777">
                  <a:extLst>
                    <a:ext uri="{9D8B030D-6E8A-4147-A177-3AD203B41FA5}">
                      <a16:colId xmlns:a16="http://schemas.microsoft.com/office/drawing/2014/main" val="2098829451"/>
                    </a:ext>
                  </a:extLst>
                </a:gridCol>
              </a:tblGrid>
              <a:tr h="741227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B54FAD13-F05E-4553-A143-A78BE1249227}"/>
              </a:ext>
            </a:extLst>
          </p:cNvPr>
          <p:cNvSpPr/>
          <p:nvPr/>
        </p:nvSpPr>
        <p:spPr>
          <a:xfrm>
            <a:off x="1944410" y="812659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40B5982-5D7E-4833-AECB-E3F2B67C761C}"/>
              </a:ext>
            </a:extLst>
          </p:cNvPr>
          <p:cNvSpPr/>
          <p:nvPr/>
        </p:nvSpPr>
        <p:spPr>
          <a:xfrm>
            <a:off x="1112043" y="1291962"/>
            <a:ext cx="2050540" cy="37240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29CC11-2DA2-445A-A8A2-B30E9050A544}"/>
              </a:ext>
            </a:extLst>
          </p:cNvPr>
          <p:cNvCxnSpPr/>
          <p:nvPr/>
        </p:nvCxnSpPr>
        <p:spPr>
          <a:xfrm>
            <a:off x="5905786" y="1560667"/>
            <a:ext cx="0" cy="1295365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3140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3" grpId="0"/>
      <p:bldP spid="14" grpId="0" animBg="1"/>
      <p:bldP spid="14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3|1.1|5|3.7|1.3|6.4|1.4|3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3.6|3.3|2.5|4.3|7.4|1.6|10.3|5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1|3.5|8.2|2.8|2.7|3.1|4.2|2.8|7.8|4|1.3|12|4.6|2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|0.9|2.9|5.6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5|3|2.5|1.8|4.6|5.3|4.8|3.1|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3.1|4.6|2.2|9.9|2.8|9.1|5.6|10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|3.3|7|6.9|10.7|6.7|5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2.4|6.4|5.6|1.1|1.5|1.9|5.1|9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|2.8|8.4|6.2|10|3.6|8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7|4.4|6.5|3|5.5|5.9|5.8|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4.4|3.4|4.1|6.2|3.7|4|3.9|8.1|4.6|4.4|10.9|6.1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654368-76DF-4D66-A559-2C3AE406FC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ee99ee9-287b-4f9a-957c-ba5ae7375c9a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12764</TotalTime>
  <Words>70</Words>
  <Application>Microsoft Office PowerPoint</Application>
  <PresentationFormat>On-screen Show (4:3)</PresentationFormat>
  <Paragraphs>81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 Math</vt:lpstr>
      <vt:lpstr>Comic Sans MS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Parry, S</cp:lastModifiedBy>
  <cp:revision>375</cp:revision>
  <dcterms:created xsi:type="dcterms:W3CDTF">2019-07-05T11:02:13Z</dcterms:created>
  <dcterms:modified xsi:type="dcterms:W3CDTF">2021-02-10T13:11:29Z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