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15"/>
  </p:notesMasterIdLst>
  <p:sldIdLst>
    <p:sldId id="323" r:id="rId8"/>
    <p:sldId id="373" r:id="rId9"/>
    <p:sldId id="365" r:id="rId10"/>
    <p:sldId id="369" r:id="rId11"/>
    <p:sldId id="366" r:id="rId12"/>
    <p:sldId id="371" r:id="rId13"/>
    <p:sldId id="3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35" userDrawn="1">
          <p15:clr>
            <a:srgbClr val="A4A3A4"/>
          </p15:clr>
        </p15:guide>
        <p15:guide id="2" pos="127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  <a:srgbClr val="4472C4"/>
    <a:srgbClr val="9966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6327"/>
  </p:normalViewPr>
  <p:slideViewPr>
    <p:cSldViewPr snapToGrid="0" snapToObjects="1">
      <p:cViewPr varScale="1">
        <p:scale>
          <a:sx n="69" d="100"/>
          <a:sy n="69" d="100"/>
        </p:scale>
        <p:origin x="1440" y="66"/>
      </p:cViewPr>
      <p:guideLst>
        <p:guide orient="horz" pos="935"/>
        <p:guide pos="127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A376FAB9-C621-4F20-9868-9A01F43CBDEE}"/>
    <pc:docChg chg="custSel modSld">
      <pc:chgData name="James Clegg" userId="c6df1435-7a36-4b38-be4d-16e68e91152f" providerId="ADAL" clId="{A376FAB9-C621-4F20-9868-9A01F43CBDEE}" dt="2021-02-01T13:08:21.140" v="12"/>
      <pc:docMkLst>
        <pc:docMk/>
      </pc:docMkLst>
      <pc:sldChg chg="modTransition">
        <pc:chgData name="James Clegg" userId="c6df1435-7a36-4b38-be4d-16e68e91152f" providerId="ADAL" clId="{A376FAB9-C621-4F20-9868-9A01F43CBDEE}" dt="2021-02-01T13:08:21.140" v="12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A376FAB9-C621-4F20-9868-9A01F43CBDEE}" dt="2021-02-01T13:08:21.140" v="12"/>
        <pc:sldMkLst>
          <pc:docMk/>
          <pc:sldMk cId="861935487" sldId="297"/>
        </pc:sldMkLst>
      </pc:sldChg>
      <pc:sldChg chg="modTransition">
        <pc:chgData name="James Clegg" userId="c6df1435-7a36-4b38-be4d-16e68e91152f" providerId="ADAL" clId="{A376FAB9-C621-4F20-9868-9A01F43CBDEE}" dt="2021-02-01T13:08:21.140" v="12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A376FAB9-C621-4F20-9868-9A01F43CBDEE}" dt="2021-02-01T13:08:21.140" v="12"/>
        <pc:sldMkLst>
          <pc:docMk/>
          <pc:sldMk cId="1523482686" sldId="317"/>
        </pc:sldMkLst>
        <pc:picChg chg="del">
          <ac:chgData name="James Clegg" userId="c6df1435-7a36-4b38-be4d-16e68e91152f" providerId="ADAL" clId="{A376FAB9-C621-4F20-9868-9A01F43CBDEE}" dt="2021-02-01T13:08:12.377" v="11" actId="478"/>
          <ac:picMkLst>
            <pc:docMk/>
            <pc:sldMk cId="1523482686" sldId="317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376FAB9-C621-4F20-9868-9A01F43CBDEE}" dt="2021-02-01T13:08:21.140" v="12"/>
        <pc:sldMkLst>
          <pc:docMk/>
          <pc:sldMk cId="1413541533" sldId="323"/>
        </pc:sldMkLst>
        <pc:picChg chg="del">
          <ac:chgData name="James Clegg" userId="c6df1435-7a36-4b38-be4d-16e68e91152f" providerId="ADAL" clId="{A376FAB9-C621-4F20-9868-9A01F43CBDEE}" dt="2021-02-01T13:07:28.061" v="0" actId="478"/>
          <ac:picMkLst>
            <pc:docMk/>
            <pc:sldMk cId="1413541533" sldId="323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376FAB9-C621-4F20-9868-9A01F43CBDEE}" dt="2021-02-01T13:08:21.140" v="12"/>
        <pc:sldMkLst>
          <pc:docMk/>
          <pc:sldMk cId="1172784402" sldId="351"/>
        </pc:sldMkLst>
        <pc:picChg chg="del">
          <ac:chgData name="James Clegg" userId="c6df1435-7a36-4b38-be4d-16e68e91152f" providerId="ADAL" clId="{A376FAB9-C621-4F20-9868-9A01F43CBDEE}" dt="2021-02-01T13:08:03.933" v="9" actId="478"/>
          <ac:picMkLst>
            <pc:docMk/>
            <pc:sldMk cId="1172784402" sldId="351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376FAB9-C621-4F20-9868-9A01F43CBDEE}" dt="2021-02-01T13:08:21.140" v="12"/>
        <pc:sldMkLst>
          <pc:docMk/>
          <pc:sldMk cId="3168178932" sldId="352"/>
        </pc:sldMkLst>
        <pc:picChg chg="del">
          <ac:chgData name="James Clegg" userId="c6df1435-7a36-4b38-be4d-16e68e91152f" providerId="ADAL" clId="{A376FAB9-C621-4F20-9868-9A01F43CBDEE}" dt="2021-02-01T13:08:08.375" v="10" actId="478"/>
          <ac:picMkLst>
            <pc:docMk/>
            <pc:sldMk cId="3168178932" sldId="352"/>
            <ac:picMk id="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376FAB9-C621-4F20-9868-9A01F43CBDEE}" dt="2021-02-01T13:08:21.140" v="12"/>
        <pc:sldMkLst>
          <pc:docMk/>
          <pc:sldMk cId="1910593855" sldId="365"/>
        </pc:sldMkLst>
        <pc:picChg chg="del">
          <ac:chgData name="James Clegg" userId="c6df1435-7a36-4b38-be4d-16e68e91152f" providerId="ADAL" clId="{A376FAB9-C621-4F20-9868-9A01F43CBDEE}" dt="2021-02-01T13:07:41.571" v="2" actId="478"/>
          <ac:picMkLst>
            <pc:docMk/>
            <pc:sldMk cId="1910593855" sldId="365"/>
            <ac:picMk id="1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376FAB9-C621-4F20-9868-9A01F43CBDEE}" dt="2021-02-01T13:08:21.140" v="12"/>
        <pc:sldMkLst>
          <pc:docMk/>
          <pc:sldMk cId="447707950" sldId="366"/>
        </pc:sldMkLst>
        <pc:picChg chg="del">
          <ac:chgData name="James Clegg" userId="c6df1435-7a36-4b38-be4d-16e68e91152f" providerId="ADAL" clId="{A376FAB9-C621-4F20-9868-9A01F43CBDEE}" dt="2021-02-01T13:07:44.065" v="3" actId="478"/>
          <ac:picMkLst>
            <pc:docMk/>
            <pc:sldMk cId="447707950" sldId="366"/>
            <ac:picMk id="10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376FAB9-C621-4F20-9868-9A01F43CBDEE}" dt="2021-02-01T13:08:21.140" v="12"/>
        <pc:sldMkLst>
          <pc:docMk/>
          <pc:sldMk cId="1814394038" sldId="367"/>
        </pc:sldMkLst>
        <pc:picChg chg="del">
          <ac:chgData name="James Clegg" userId="c6df1435-7a36-4b38-be4d-16e68e91152f" providerId="ADAL" clId="{A376FAB9-C621-4F20-9868-9A01F43CBDEE}" dt="2021-02-01T13:07:49.959" v="5" actId="478"/>
          <ac:picMkLst>
            <pc:docMk/>
            <pc:sldMk cId="1814394038" sldId="367"/>
            <ac:picMk id="3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376FAB9-C621-4F20-9868-9A01F43CBDEE}" dt="2021-02-01T13:08:21.140" v="12"/>
        <pc:sldMkLst>
          <pc:docMk/>
          <pc:sldMk cId="624230324" sldId="368"/>
        </pc:sldMkLst>
        <pc:picChg chg="del">
          <ac:chgData name="James Clegg" userId="c6df1435-7a36-4b38-be4d-16e68e91152f" providerId="ADAL" clId="{A376FAB9-C621-4F20-9868-9A01F43CBDEE}" dt="2021-02-01T13:07:57.039" v="7" actId="478"/>
          <ac:picMkLst>
            <pc:docMk/>
            <pc:sldMk cId="624230324" sldId="368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376FAB9-C621-4F20-9868-9A01F43CBDEE}" dt="2021-02-01T13:08:21.140" v="12"/>
        <pc:sldMkLst>
          <pc:docMk/>
          <pc:sldMk cId="149831621" sldId="369"/>
        </pc:sldMkLst>
        <pc:picChg chg="del">
          <ac:chgData name="James Clegg" userId="c6df1435-7a36-4b38-be4d-16e68e91152f" providerId="ADAL" clId="{A376FAB9-C621-4F20-9868-9A01F43CBDEE}" dt="2021-02-01T13:08:00.741" v="8" actId="478"/>
          <ac:picMkLst>
            <pc:docMk/>
            <pc:sldMk cId="149831621" sldId="369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376FAB9-C621-4F20-9868-9A01F43CBDEE}" dt="2021-02-01T13:08:21.140" v="12"/>
        <pc:sldMkLst>
          <pc:docMk/>
          <pc:sldMk cId="2629753652" sldId="371"/>
        </pc:sldMkLst>
        <pc:picChg chg="del">
          <ac:chgData name="James Clegg" userId="c6df1435-7a36-4b38-be4d-16e68e91152f" providerId="ADAL" clId="{A376FAB9-C621-4F20-9868-9A01F43CBDEE}" dt="2021-02-01T13:07:46.879" v="4" actId="478"/>
          <ac:picMkLst>
            <pc:docMk/>
            <pc:sldMk cId="2629753652" sldId="371"/>
            <ac:picMk id="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376FAB9-C621-4F20-9868-9A01F43CBDEE}" dt="2021-02-01T13:08:21.140" v="12"/>
        <pc:sldMkLst>
          <pc:docMk/>
          <pc:sldMk cId="4046316112" sldId="372"/>
        </pc:sldMkLst>
        <pc:picChg chg="del">
          <ac:chgData name="James Clegg" userId="c6df1435-7a36-4b38-be4d-16e68e91152f" providerId="ADAL" clId="{A376FAB9-C621-4F20-9868-9A01F43CBDEE}" dt="2021-02-01T13:07:53.426" v="6" actId="478"/>
          <ac:picMkLst>
            <pc:docMk/>
            <pc:sldMk cId="4046316112" sldId="372"/>
            <ac:picMk id="1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376FAB9-C621-4F20-9868-9A01F43CBDEE}" dt="2021-02-01T13:08:21.140" v="12"/>
        <pc:sldMkLst>
          <pc:docMk/>
          <pc:sldMk cId="993193009" sldId="373"/>
        </pc:sldMkLst>
        <pc:picChg chg="del">
          <ac:chgData name="James Clegg" userId="c6df1435-7a36-4b38-be4d-16e68e91152f" providerId="ADAL" clId="{A376FAB9-C621-4F20-9868-9A01F43CBDEE}" dt="2021-02-01T13:07:38.992" v="1" actId="478"/>
          <ac:picMkLst>
            <pc:docMk/>
            <pc:sldMk cId="993193009" sldId="373"/>
            <ac:picMk id="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07/02/2021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11.png"/><Relationship Id="rId5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12.png"/><Relationship Id="rId5" Type="http://schemas.openxmlformats.org/officeDocument/2006/relationships/image" Target="../media/image1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8.png"/><Relationship Id="rId11" Type="http://schemas.openxmlformats.org/officeDocument/2006/relationships/image" Target="../media/image33.png"/><Relationship Id="rId5" Type="http://schemas.openxmlformats.org/officeDocument/2006/relationships/image" Target="../media/image28.png"/><Relationship Id="rId10" Type="http://schemas.openxmlformats.org/officeDocument/2006/relationships/image" Target="../media/image32.png"/><Relationship Id="rId9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/>
              <p:nvPr/>
            </p:nvSpPr>
            <p:spPr>
              <a:xfrm>
                <a:off x="695550" y="334776"/>
                <a:ext cx="7497474" cy="85231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49263" indent="-449263">
                  <a:buFont typeface="+mj-lt"/>
                  <a:buAutoNum type="arabicParenR"/>
                </a:pPr>
                <a:r>
                  <a:rPr lang="en-GB" sz="2800" dirty="0"/>
                  <a:t>2 apples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4 apples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u="sng" dirty="0"/>
                  <a:t>		</a:t>
                </a:r>
                <a:r>
                  <a:rPr lang="en-GB" sz="2800" dirty="0"/>
                  <a:t> apples</a:t>
                </a:r>
              </a:p>
              <a:p>
                <a:endParaRPr lang="en-GB" sz="2800" dirty="0"/>
              </a:p>
              <a:p>
                <a:r>
                  <a:rPr lang="en-GB" sz="2800" dirty="0"/>
                  <a:t>	2 ones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4 ones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u="sng" dirty="0"/>
                  <a:t>		</a:t>
                </a:r>
                <a:r>
                  <a:rPr lang="en-GB" sz="2800" dirty="0"/>
                  <a:t> ones</a:t>
                </a:r>
              </a:p>
              <a:p>
                <a:endParaRPr lang="en-GB" sz="2800" dirty="0"/>
              </a:p>
              <a:p>
                <a:r>
                  <a:rPr lang="en-GB" sz="2800" dirty="0"/>
                  <a:t>	2 thousands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4 thousands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u="sng" dirty="0"/>
                  <a:t>					</a:t>
                </a:r>
              </a:p>
              <a:p>
                <a:endParaRPr lang="en-GB" sz="2800" u="sng" dirty="0"/>
              </a:p>
              <a:p>
                <a:r>
                  <a:rPr lang="en-GB" sz="2800" dirty="0"/>
                  <a:t>	£2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£4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u="sng" dirty="0"/>
                  <a:t>		</a:t>
                </a:r>
              </a:p>
              <a:p>
                <a:endParaRPr lang="en-GB" sz="2800" dirty="0"/>
              </a:p>
              <a:p>
                <a:pPr marL="449263" indent="-449263">
                  <a:buFont typeface="+mj-lt"/>
                  <a:buAutoNum type="arabicParenR" startAt="2"/>
                </a:pPr>
                <a:r>
                  <a:rPr lang="en-GB" sz="2800" dirty="0"/>
                  <a:t>What fraction is shown?</a:t>
                </a:r>
              </a:p>
              <a:p>
                <a:endParaRPr lang="en-GB" sz="2800" dirty="0"/>
              </a:p>
              <a:p>
                <a:pPr marL="449263" indent="-449263">
                  <a:buFont typeface="+mj-lt"/>
                  <a:buAutoNum type="arabicParenR" startAt="3"/>
                </a:pPr>
                <a:r>
                  <a:rPr lang="en-GB" sz="2800" dirty="0"/>
                  <a:t>Show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7</m:t>
                        </m:r>
                      </m:den>
                    </m:f>
                  </m:oMath>
                </a14:m>
                <a:r>
                  <a:rPr lang="en-GB" sz="2800" dirty="0"/>
                  <a:t> on a bar model. </a:t>
                </a:r>
              </a:p>
              <a:p>
                <a:pPr marL="514350" indent="-514350">
                  <a:buAutoNum type="arabicParenR" startAt="3"/>
                </a:pPr>
                <a:endParaRPr lang="en-GB" sz="2800" dirty="0"/>
              </a:p>
              <a:p>
                <a:pPr marL="514350" indent="-514350">
                  <a:buAutoNum type="arabicParenR" startAt="3"/>
                </a:pPr>
                <a:endParaRPr lang="en-GB" sz="2800" dirty="0"/>
              </a:p>
              <a:p>
                <a:r>
                  <a:rPr lang="en-GB" sz="2800" dirty="0"/>
                  <a:t>	</a:t>
                </a:r>
              </a:p>
              <a:p>
                <a:endParaRPr lang="en-GB" sz="2800" dirty="0"/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8523102"/>
              </a:xfrm>
              <a:prstGeom prst="rect">
                <a:avLst/>
              </a:prstGeom>
              <a:blipFill>
                <a:blip r:embed="rId4"/>
                <a:stretch>
                  <a:fillRect l="-1707" t="-78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B894DD4-2F08-4D28-95FA-1FBC6B256D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229075"/>
              </p:ext>
            </p:extLst>
          </p:nvPr>
        </p:nvGraphicFramePr>
        <p:xfrm>
          <a:off x="5075934" y="3633620"/>
          <a:ext cx="3117089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341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23418">
                  <a:extLst>
                    <a:ext uri="{9D8B030D-6E8A-4147-A177-3AD203B41FA5}">
                      <a16:colId xmlns:a16="http://schemas.microsoft.com/office/drawing/2014/main" val="3757184015"/>
                    </a:ext>
                  </a:extLst>
                </a:gridCol>
                <a:gridCol w="623417">
                  <a:extLst>
                    <a:ext uri="{9D8B030D-6E8A-4147-A177-3AD203B41FA5}">
                      <a16:colId xmlns:a16="http://schemas.microsoft.com/office/drawing/2014/main" val="1459008030"/>
                    </a:ext>
                  </a:extLst>
                </a:gridCol>
                <a:gridCol w="623418">
                  <a:extLst>
                    <a:ext uri="{9D8B030D-6E8A-4147-A177-3AD203B41FA5}">
                      <a16:colId xmlns:a16="http://schemas.microsoft.com/office/drawing/2014/main" val="1102048958"/>
                    </a:ext>
                  </a:extLst>
                </a:gridCol>
                <a:gridCol w="623418">
                  <a:extLst>
                    <a:ext uri="{9D8B030D-6E8A-4147-A177-3AD203B41FA5}">
                      <a16:colId xmlns:a16="http://schemas.microsoft.com/office/drawing/2014/main" val="55188929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0D1EEC0C-601A-48D1-B354-920942CC9D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317958"/>
              </p:ext>
            </p:extLst>
          </p:nvPr>
        </p:nvGraphicFramePr>
        <p:xfrm>
          <a:off x="5075935" y="4616904"/>
          <a:ext cx="3117089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17089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354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/>
              <p:nvPr/>
            </p:nvSpPr>
            <p:spPr>
              <a:xfrm>
                <a:off x="695550" y="334776"/>
                <a:ext cx="7497474" cy="85231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49263" indent="-449263">
                  <a:buFont typeface="+mj-lt"/>
                  <a:buAutoNum type="arabicParenR"/>
                </a:pPr>
                <a:r>
                  <a:rPr lang="en-GB" sz="2800" dirty="0"/>
                  <a:t>2 apples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4 apples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u="sng" dirty="0"/>
                  <a:t>		</a:t>
                </a:r>
                <a:r>
                  <a:rPr lang="en-GB" sz="2800" dirty="0"/>
                  <a:t> apples</a:t>
                </a:r>
              </a:p>
              <a:p>
                <a:endParaRPr lang="en-GB" sz="2800" dirty="0"/>
              </a:p>
              <a:p>
                <a:r>
                  <a:rPr lang="en-GB" sz="2800" dirty="0"/>
                  <a:t>	2 ones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4 ones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u="sng" dirty="0"/>
                  <a:t>		</a:t>
                </a:r>
                <a:r>
                  <a:rPr lang="en-GB" sz="2800" dirty="0"/>
                  <a:t> ones</a:t>
                </a:r>
              </a:p>
              <a:p>
                <a:endParaRPr lang="en-GB" sz="2800" dirty="0"/>
              </a:p>
              <a:p>
                <a:r>
                  <a:rPr lang="en-GB" sz="2800" dirty="0"/>
                  <a:t>	2 thousands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4 thousands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u="sng" dirty="0"/>
                  <a:t>					</a:t>
                </a:r>
              </a:p>
              <a:p>
                <a:endParaRPr lang="en-GB" sz="2800" u="sng" dirty="0"/>
              </a:p>
              <a:p>
                <a:r>
                  <a:rPr lang="en-GB" sz="2800" dirty="0"/>
                  <a:t>	£2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£4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u="sng" dirty="0"/>
                  <a:t>		</a:t>
                </a:r>
              </a:p>
              <a:p>
                <a:endParaRPr lang="en-GB" sz="2800" dirty="0"/>
              </a:p>
              <a:p>
                <a:pPr marL="449263" indent="-449263">
                  <a:buFont typeface="+mj-lt"/>
                  <a:buAutoNum type="arabicParenR" startAt="2"/>
                </a:pPr>
                <a:r>
                  <a:rPr lang="en-GB" sz="2800" dirty="0"/>
                  <a:t>What fraction is shown?</a:t>
                </a:r>
              </a:p>
              <a:p>
                <a:endParaRPr lang="en-GB" sz="2800" dirty="0"/>
              </a:p>
              <a:p>
                <a:pPr marL="449263" indent="-449263">
                  <a:buFont typeface="+mj-lt"/>
                  <a:buAutoNum type="arabicParenR" startAt="3"/>
                </a:pPr>
                <a:r>
                  <a:rPr lang="en-GB" sz="2800" dirty="0"/>
                  <a:t>Show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7</m:t>
                        </m:r>
                      </m:den>
                    </m:f>
                  </m:oMath>
                </a14:m>
                <a:r>
                  <a:rPr lang="en-GB" sz="2800" dirty="0"/>
                  <a:t> on a bar model. </a:t>
                </a:r>
              </a:p>
              <a:p>
                <a:pPr marL="514350" indent="-514350">
                  <a:buAutoNum type="arabicParenR" startAt="3"/>
                </a:pPr>
                <a:endParaRPr lang="en-GB" sz="2800" dirty="0"/>
              </a:p>
              <a:p>
                <a:pPr marL="514350" indent="-514350">
                  <a:buAutoNum type="arabicParenR" startAt="3"/>
                </a:pPr>
                <a:endParaRPr lang="en-GB" sz="2800" dirty="0"/>
              </a:p>
              <a:p>
                <a:r>
                  <a:rPr lang="en-GB" sz="2800" dirty="0"/>
                  <a:t>	</a:t>
                </a:r>
              </a:p>
              <a:p>
                <a:endParaRPr lang="en-GB" sz="2800" dirty="0"/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8523102"/>
              </a:xfrm>
              <a:prstGeom prst="rect">
                <a:avLst/>
              </a:prstGeom>
              <a:blipFill>
                <a:blip r:embed="rId5"/>
                <a:stretch>
                  <a:fillRect l="-1707" t="-78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B894DD4-2F08-4D28-95FA-1FBC6B256D3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075934" y="3633620"/>
          <a:ext cx="3117089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341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23418">
                  <a:extLst>
                    <a:ext uri="{9D8B030D-6E8A-4147-A177-3AD203B41FA5}">
                      <a16:colId xmlns:a16="http://schemas.microsoft.com/office/drawing/2014/main" val="3757184015"/>
                    </a:ext>
                  </a:extLst>
                </a:gridCol>
                <a:gridCol w="623417">
                  <a:extLst>
                    <a:ext uri="{9D8B030D-6E8A-4147-A177-3AD203B41FA5}">
                      <a16:colId xmlns:a16="http://schemas.microsoft.com/office/drawing/2014/main" val="1459008030"/>
                    </a:ext>
                  </a:extLst>
                </a:gridCol>
                <a:gridCol w="623418">
                  <a:extLst>
                    <a:ext uri="{9D8B030D-6E8A-4147-A177-3AD203B41FA5}">
                      <a16:colId xmlns:a16="http://schemas.microsoft.com/office/drawing/2014/main" val="1102048958"/>
                    </a:ext>
                  </a:extLst>
                </a:gridCol>
                <a:gridCol w="623418">
                  <a:extLst>
                    <a:ext uri="{9D8B030D-6E8A-4147-A177-3AD203B41FA5}">
                      <a16:colId xmlns:a16="http://schemas.microsoft.com/office/drawing/2014/main" val="55188929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0D1EEC0C-601A-48D1-B354-920942CC9D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959107"/>
              </p:ext>
            </p:extLst>
          </p:nvPr>
        </p:nvGraphicFramePr>
        <p:xfrm>
          <a:off x="5075935" y="4616904"/>
          <a:ext cx="3117089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17089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EE192623-C7CC-4196-9835-663333D9C89D}"/>
              </a:ext>
            </a:extLst>
          </p:cNvPr>
          <p:cNvSpPr/>
          <p:nvPr/>
        </p:nvSpPr>
        <p:spPr>
          <a:xfrm>
            <a:off x="4751877" y="289056"/>
            <a:ext cx="3930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</a:rPr>
              <a:t>6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FB1A75F-63DC-419D-863C-878810BADEA9}"/>
              </a:ext>
            </a:extLst>
          </p:cNvPr>
          <p:cNvSpPr/>
          <p:nvPr/>
        </p:nvSpPr>
        <p:spPr>
          <a:xfrm>
            <a:off x="4247758" y="1134876"/>
            <a:ext cx="3930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</a:rPr>
              <a:t>6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C546D6-F924-46D1-904B-F8DE034EDBEE}"/>
              </a:ext>
            </a:extLst>
          </p:cNvPr>
          <p:cNvSpPr/>
          <p:nvPr/>
        </p:nvSpPr>
        <p:spPr>
          <a:xfrm>
            <a:off x="5599109" y="1985231"/>
            <a:ext cx="20056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</a:rPr>
              <a:t>6 </a:t>
            </a:r>
            <a:r>
              <a:rPr lang="en-GB" sz="2800" dirty="0">
                <a:solidFill>
                  <a:schemeClr val="accent1"/>
                </a:solidFill>
              </a:rPr>
              <a:t>thousands</a:t>
            </a:r>
            <a:endParaRPr lang="en-GB" sz="3200" dirty="0">
              <a:solidFill>
                <a:schemeClr val="accent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2CE5C94-A273-46C9-AD76-46562DC4D407}"/>
              </a:ext>
            </a:extLst>
          </p:cNvPr>
          <p:cNvSpPr/>
          <p:nvPr/>
        </p:nvSpPr>
        <p:spPr>
          <a:xfrm>
            <a:off x="2863551" y="2844225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</a:rPr>
              <a:t>£6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A1205B-37BA-40D2-8E32-F2E6284B93C1}"/>
                  </a:ext>
                </a:extLst>
              </p:cNvPr>
              <p:cNvSpPr/>
              <p:nvPr/>
            </p:nvSpPr>
            <p:spPr>
              <a:xfrm>
                <a:off x="6592939" y="2812063"/>
                <a:ext cx="449162" cy="7671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A1205B-37BA-40D2-8E32-F2E6284B93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2939" y="2812063"/>
                <a:ext cx="449162" cy="7671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424292A-E649-4F00-A355-5E5ABABDDE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525041"/>
              </p:ext>
            </p:extLst>
          </p:nvPr>
        </p:nvGraphicFramePr>
        <p:xfrm>
          <a:off x="5075935" y="4616904"/>
          <a:ext cx="3117089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529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45299">
                  <a:extLst>
                    <a:ext uri="{9D8B030D-6E8A-4147-A177-3AD203B41FA5}">
                      <a16:colId xmlns:a16="http://schemas.microsoft.com/office/drawing/2014/main" val="2718529872"/>
                    </a:ext>
                  </a:extLst>
                </a:gridCol>
                <a:gridCol w="445298">
                  <a:extLst>
                    <a:ext uri="{9D8B030D-6E8A-4147-A177-3AD203B41FA5}">
                      <a16:colId xmlns:a16="http://schemas.microsoft.com/office/drawing/2014/main" val="3747565556"/>
                    </a:ext>
                  </a:extLst>
                </a:gridCol>
                <a:gridCol w="445299">
                  <a:extLst>
                    <a:ext uri="{9D8B030D-6E8A-4147-A177-3AD203B41FA5}">
                      <a16:colId xmlns:a16="http://schemas.microsoft.com/office/drawing/2014/main" val="1715583710"/>
                    </a:ext>
                  </a:extLst>
                </a:gridCol>
                <a:gridCol w="445298">
                  <a:extLst>
                    <a:ext uri="{9D8B030D-6E8A-4147-A177-3AD203B41FA5}">
                      <a16:colId xmlns:a16="http://schemas.microsoft.com/office/drawing/2014/main" val="1713905528"/>
                    </a:ext>
                  </a:extLst>
                </a:gridCol>
                <a:gridCol w="445299">
                  <a:extLst>
                    <a:ext uri="{9D8B030D-6E8A-4147-A177-3AD203B41FA5}">
                      <a16:colId xmlns:a16="http://schemas.microsoft.com/office/drawing/2014/main" val="61549950"/>
                    </a:ext>
                  </a:extLst>
                </a:gridCol>
                <a:gridCol w="445298">
                  <a:extLst>
                    <a:ext uri="{9D8B030D-6E8A-4147-A177-3AD203B41FA5}">
                      <a16:colId xmlns:a16="http://schemas.microsoft.com/office/drawing/2014/main" val="2309623659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66419A2-5665-4809-B5C0-7842262A7B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607870"/>
              </p:ext>
            </p:extLst>
          </p:nvPr>
        </p:nvGraphicFramePr>
        <p:xfrm>
          <a:off x="5075935" y="4616904"/>
          <a:ext cx="3117089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529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45299">
                  <a:extLst>
                    <a:ext uri="{9D8B030D-6E8A-4147-A177-3AD203B41FA5}">
                      <a16:colId xmlns:a16="http://schemas.microsoft.com/office/drawing/2014/main" val="2718529872"/>
                    </a:ext>
                  </a:extLst>
                </a:gridCol>
                <a:gridCol w="445298">
                  <a:extLst>
                    <a:ext uri="{9D8B030D-6E8A-4147-A177-3AD203B41FA5}">
                      <a16:colId xmlns:a16="http://schemas.microsoft.com/office/drawing/2014/main" val="3747565556"/>
                    </a:ext>
                  </a:extLst>
                </a:gridCol>
                <a:gridCol w="445299">
                  <a:extLst>
                    <a:ext uri="{9D8B030D-6E8A-4147-A177-3AD203B41FA5}">
                      <a16:colId xmlns:a16="http://schemas.microsoft.com/office/drawing/2014/main" val="1715583710"/>
                    </a:ext>
                  </a:extLst>
                </a:gridCol>
                <a:gridCol w="445298">
                  <a:extLst>
                    <a:ext uri="{9D8B030D-6E8A-4147-A177-3AD203B41FA5}">
                      <a16:colId xmlns:a16="http://schemas.microsoft.com/office/drawing/2014/main" val="1713905528"/>
                    </a:ext>
                  </a:extLst>
                </a:gridCol>
                <a:gridCol w="445299">
                  <a:extLst>
                    <a:ext uri="{9D8B030D-6E8A-4147-A177-3AD203B41FA5}">
                      <a16:colId xmlns:a16="http://schemas.microsoft.com/office/drawing/2014/main" val="61549950"/>
                    </a:ext>
                  </a:extLst>
                </a:gridCol>
                <a:gridCol w="445298">
                  <a:extLst>
                    <a:ext uri="{9D8B030D-6E8A-4147-A177-3AD203B41FA5}">
                      <a16:colId xmlns:a16="http://schemas.microsoft.com/office/drawing/2014/main" val="2309623659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993193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325913" y="877677"/>
                <a:ext cx="1412566" cy="7671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5913" y="877677"/>
                <a:ext cx="1412566" cy="7671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2262D34-C02F-4B71-86D9-C064396A7A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249304"/>
              </p:ext>
            </p:extLst>
          </p:nvPr>
        </p:nvGraphicFramePr>
        <p:xfrm>
          <a:off x="1462532" y="2075890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2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3EECEA7-AC7F-4590-A182-DFCDBBD911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875743"/>
              </p:ext>
            </p:extLst>
          </p:nvPr>
        </p:nvGraphicFramePr>
        <p:xfrm>
          <a:off x="1462532" y="2075890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19302872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53569571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405093686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548491365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00355212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192470791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204B19C-BFB8-436E-839C-55D13F9EA3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254663"/>
              </p:ext>
            </p:extLst>
          </p:nvPr>
        </p:nvGraphicFramePr>
        <p:xfrm>
          <a:off x="1462532" y="2075890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19302872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53569571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405093686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548491365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00355212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192470791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6DF04F1-035A-49D3-84FF-2334AC5358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714331"/>
              </p:ext>
            </p:extLst>
          </p:nvPr>
        </p:nvGraphicFramePr>
        <p:xfrm>
          <a:off x="1462532" y="3429000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19302872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53569571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405093686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548491365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00355212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192470791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F6DFB8D-738A-442B-A65F-1A51FCF4C3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468349"/>
              </p:ext>
            </p:extLst>
          </p:nvPr>
        </p:nvGraphicFramePr>
        <p:xfrm>
          <a:off x="1462532" y="3429000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19302872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53569571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405093686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548491365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00355212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192470791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9817026-C937-4081-A8D4-1E606D5A6D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424234"/>
              </p:ext>
            </p:extLst>
          </p:nvPr>
        </p:nvGraphicFramePr>
        <p:xfrm>
          <a:off x="1462532" y="3429000"/>
          <a:ext cx="1297555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19302872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F2A2306A-C5D4-41F5-8D72-F75F30EA15DB}"/>
                  </a:ext>
                </a:extLst>
              </p:cNvPr>
              <p:cNvSpPr/>
              <p:nvPr/>
            </p:nvSpPr>
            <p:spPr>
              <a:xfrm>
                <a:off x="1106259" y="4439693"/>
                <a:ext cx="711425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o</a:t>
                </a:r>
                <a:r>
                  <a:rPr lang="en-GB" sz="2800" dirty="0">
                    <a:solidFill>
                      <a:schemeClr val="tx1"/>
                    </a:solidFill>
                  </a:rPr>
                  <a:t>ne seventh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two sevenths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three sevenths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F2A2306A-C5D4-41F5-8D72-F75F30EA15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6259" y="4439693"/>
                <a:ext cx="7114255" cy="523220"/>
              </a:xfrm>
              <a:prstGeom prst="rect">
                <a:avLst/>
              </a:prstGeom>
              <a:blipFill>
                <a:blip r:embed="rId6"/>
                <a:stretch>
                  <a:fillRect l="-1712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/>
              <p:nvPr/>
            </p:nvSpPr>
            <p:spPr>
              <a:xfrm>
                <a:off x="2614153" y="879408"/>
                <a:ext cx="449162" cy="7654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4153" y="879408"/>
                <a:ext cx="449162" cy="76540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91059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81481E-6 L 0.07101 -0.1974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-9884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344051-2D69-4211-8A4A-E0884D582077}"/>
              </a:ext>
            </a:extLst>
          </p:cNvPr>
          <p:cNvSpPr txBox="1"/>
          <p:nvPr/>
        </p:nvSpPr>
        <p:spPr>
          <a:xfrm>
            <a:off x="4871417" y="808743"/>
            <a:ext cx="32179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What do you notice?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048DCC6-7228-4DC6-A7FD-665A888C7AE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750" t="11933" r="41250" b="48625"/>
          <a:stretch/>
        </p:blipFill>
        <p:spPr>
          <a:xfrm>
            <a:off x="1322655" y="4125170"/>
            <a:ext cx="2770455" cy="177675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06C7BBD-505B-42BD-A057-DAA95FB7BC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8083" t="11251" r="34667" b="52815"/>
          <a:stretch/>
        </p:blipFill>
        <p:spPr>
          <a:xfrm>
            <a:off x="1322655" y="2207501"/>
            <a:ext cx="3192780" cy="161873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BAEAB3F-DA7D-40F9-83E2-FF11184643F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7918" t="11500" r="34499" b="56441"/>
          <a:stretch/>
        </p:blipFill>
        <p:spPr>
          <a:xfrm>
            <a:off x="1300131" y="694744"/>
            <a:ext cx="3215304" cy="144417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0A88817-BFF4-4034-B70C-29E30D95844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42369" y="1511629"/>
            <a:ext cx="747045" cy="74704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5A62290-A6F9-4340-BE92-D0115A4F1506}"/>
              </a:ext>
            </a:extLst>
          </p:cNvPr>
          <p:cNvSpPr txBox="1"/>
          <p:nvPr/>
        </p:nvSpPr>
        <p:spPr>
          <a:xfrm>
            <a:off x="5620755" y="163383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C312CF-42A0-44F4-9C7A-5B4A1D1D5500}"/>
              </a:ext>
            </a:extLst>
          </p:cNvPr>
          <p:cNvSpPr txBox="1"/>
          <p:nvPr/>
        </p:nvSpPr>
        <p:spPr>
          <a:xfrm>
            <a:off x="4719016" y="2829958"/>
            <a:ext cx="31170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Add the numerators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31318E3-AD41-4FF6-8080-03477B8FE5CA}"/>
              </a:ext>
            </a:extLst>
          </p:cNvPr>
          <p:cNvSpPr txBox="1"/>
          <p:nvPr/>
        </p:nvSpPr>
        <p:spPr>
          <a:xfrm>
            <a:off x="4719015" y="3660508"/>
            <a:ext cx="359720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Keep the denominators</a:t>
            </a:r>
          </a:p>
          <a:p>
            <a:r>
              <a:rPr lang="en-GB" sz="2800" dirty="0">
                <a:solidFill>
                  <a:schemeClr val="accent1"/>
                </a:solidFill>
              </a:rPr>
              <a:t>the same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831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8" grpId="1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C65D8BB-DEFB-4B3B-A058-DCF7BD95732E}"/>
                  </a:ext>
                </a:extLst>
              </p:cNvPr>
              <p:cNvSpPr txBox="1"/>
              <p:nvPr/>
            </p:nvSpPr>
            <p:spPr>
              <a:xfrm>
                <a:off x="3683822" y="877677"/>
                <a:ext cx="2787307" cy="1559222"/>
              </a:xfrm>
              <a:prstGeom prst="wedgeRoundRectCallout">
                <a:avLst>
                  <a:gd name="adj1" fmla="val 61613"/>
                  <a:gd name="adj2" fmla="val 40122"/>
                  <a:gd name="adj3" fmla="val 16667"/>
                </a:avLst>
              </a:prstGeom>
              <a:noFill/>
              <a:ln w="28575">
                <a:solidFill>
                  <a:schemeClr val="accent6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400" dirty="0"/>
                  <a:t>2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/>
                  <a:t> 4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6</a:t>
                </a:r>
              </a:p>
              <a:p>
                <a:pPr algn="ctr"/>
                <a:r>
                  <a:rPr lang="en-GB" sz="2400" dirty="0"/>
                  <a:t>7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/>
                  <a:t> 7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14</a:t>
                </a:r>
              </a:p>
              <a:p>
                <a:pPr algn="ctr"/>
                <a:r>
                  <a:rPr lang="en-GB" sz="2400" dirty="0"/>
                  <a:t>So the answer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14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C65D8BB-DEFB-4B3B-A058-DCF7BD9573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822" y="877677"/>
                <a:ext cx="2787307" cy="1559222"/>
              </a:xfrm>
              <a:prstGeom prst="wedgeRoundRectCallout">
                <a:avLst>
                  <a:gd name="adj1" fmla="val 61613"/>
                  <a:gd name="adj2" fmla="val 40122"/>
                  <a:gd name="adj3" fmla="val 16667"/>
                </a:avLst>
              </a:prstGeom>
              <a:blipFill>
                <a:blip r:embed="rId5"/>
                <a:stretch>
                  <a:fillRect l="-193"/>
                </a:stretch>
              </a:blipFill>
              <a:ln w="28575"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192DA8DF-C65A-46AE-9576-92E4C20C584B}"/>
                  </a:ext>
                </a:extLst>
              </p:cNvPr>
              <p:cNvSpPr/>
              <p:nvPr/>
            </p:nvSpPr>
            <p:spPr>
              <a:xfrm>
                <a:off x="1325913" y="877677"/>
                <a:ext cx="1412566" cy="7671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192DA8DF-C65A-46AE-9576-92E4C20C584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5913" y="877677"/>
                <a:ext cx="1412566" cy="7671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D3656764-AB74-40FC-8C1F-B8CA81DC052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flipH="1">
            <a:off x="6628090" y="1639158"/>
            <a:ext cx="1745889" cy="1220776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447DFD0-562E-4D4C-A77C-1159EC01AF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454478"/>
              </p:ext>
            </p:extLst>
          </p:nvPr>
        </p:nvGraphicFramePr>
        <p:xfrm>
          <a:off x="2140712" y="2798114"/>
          <a:ext cx="4541446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389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2107999854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119302872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3498322856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2535695717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2284142723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1405093686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2083257348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2548491365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2242260447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1003552125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3974611396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1924707911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3032319663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FDE0B6B4-E9BD-4681-A289-C9AE1632BF89}"/>
              </a:ext>
            </a:extLst>
          </p:cNvPr>
          <p:cNvSpPr/>
          <p:nvPr/>
        </p:nvSpPr>
        <p:spPr>
          <a:xfrm>
            <a:off x="2677151" y="4169425"/>
            <a:ext cx="36892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Do you agree with Tiny?</a:t>
            </a:r>
            <a:endParaRPr lang="en-GB" sz="2800" dirty="0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D709F9-1F87-4694-B759-BE709E1B0AA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0095" y="4845319"/>
            <a:ext cx="747045" cy="74704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E9A3B3A-A2A3-4D8D-8137-4C91E0ACF574}"/>
              </a:ext>
            </a:extLst>
          </p:cNvPr>
          <p:cNvSpPr txBox="1"/>
          <p:nvPr/>
        </p:nvSpPr>
        <p:spPr>
          <a:xfrm>
            <a:off x="5598481" y="496752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7707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C65D8BB-DEFB-4B3B-A058-DCF7BD95732E}"/>
                  </a:ext>
                </a:extLst>
              </p:cNvPr>
              <p:cNvSpPr txBox="1"/>
              <p:nvPr/>
            </p:nvSpPr>
            <p:spPr>
              <a:xfrm>
                <a:off x="3683822" y="877677"/>
                <a:ext cx="2787307" cy="1559222"/>
              </a:xfrm>
              <a:prstGeom prst="wedgeRoundRectCallout">
                <a:avLst>
                  <a:gd name="adj1" fmla="val 61613"/>
                  <a:gd name="adj2" fmla="val 40122"/>
                  <a:gd name="adj3" fmla="val 16667"/>
                </a:avLst>
              </a:prstGeom>
              <a:noFill/>
              <a:ln w="28575">
                <a:solidFill>
                  <a:schemeClr val="accent6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400" dirty="0"/>
                  <a:t>2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/>
                  <a:t> 4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6</a:t>
                </a:r>
              </a:p>
              <a:p>
                <a:pPr algn="ctr"/>
                <a:r>
                  <a:rPr lang="en-GB" sz="2400" dirty="0"/>
                  <a:t>7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/>
                  <a:t> 7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14</a:t>
                </a:r>
              </a:p>
              <a:p>
                <a:pPr algn="ctr"/>
                <a:r>
                  <a:rPr lang="en-GB" sz="2400" dirty="0"/>
                  <a:t>So the answer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14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C65D8BB-DEFB-4B3B-A058-DCF7BD9573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822" y="877677"/>
                <a:ext cx="2787307" cy="1559222"/>
              </a:xfrm>
              <a:prstGeom prst="wedgeRoundRectCallout">
                <a:avLst>
                  <a:gd name="adj1" fmla="val 61613"/>
                  <a:gd name="adj2" fmla="val 40122"/>
                  <a:gd name="adj3" fmla="val 16667"/>
                </a:avLst>
              </a:prstGeom>
              <a:blipFill>
                <a:blip r:embed="rId5"/>
                <a:stretch>
                  <a:fillRect l="-193"/>
                </a:stretch>
              </a:blipFill>
              <a:ln w="28575"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192DA8DF-C65A-46AE-9576-92E4C20C584B}"/>
                  </a:ext>
                </a:extLst>
              </p:cNvPr>
              <p:cNvSpPr/>
              <p:nvPr/>
            </p:nvSpPr>
            <p:spPr>
              <a:xfrm>
                <a:off x="1325913" y="877677"/>
                <a:ext cx="1412566" cy="7671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192DA8DF-C65A-46AE-9576-92E4C20C584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5913" y="877677"/>
                <a:ext cx="1412566" cy="7671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D3656764-AB74-40FC-8C1F-B8CA81DC052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flipH="1">
            <a:off x="6628090" y="1639158"/>
            <a:ext cx="1745889" cy="1220776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447DFD0-562E-4D4C-A77C-1159EC01AF4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140712" y="2798114"/>
          <a:ext cx="4541446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389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2107999854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119302872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3498322856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2535695717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2284142723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1405093686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2083257348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2548491365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2242260447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1003552125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3974611396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1924707911"/>
                    </a:ext>
                  </a:extLst>
                </a:gridCol>
                <a:gridCol w="324389">
                  <a:extLst>
                    <a:ext uri="{9D8B030D-6E8A-4147-A177-3AD203B41FA5}">
                      <a16:colId xmlns:a16="http://schemas.microsoft.com/office/drawing/2014/main" val="3032319663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47CB5CC-5CD5-4239-B6F1-FBE94490D6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415838"/>
              </p:ext>
            </p:extLst>
          </p:nvPr>
        </p:nvGraphicFramePr>
        <p:xfrm>
          <a:off x="2140716" y="3909954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19302872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53569571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405093686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548491365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00355212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192470791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334B68D-7BED-46CB-A9BB-6CD27A46A4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214727"/>
              </p:ext>
            </p:extLst>
          </p:nvPr>
        </p:nvGraphicFramePr>
        <p:xfrm>
          <a:off x="2140716" y="3909954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19302872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53569571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405093686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548491365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00355212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192470791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CFBA9F04-79F2-4FBE-86EF-7E8D71D9B6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1759948"/>
              </p:ext>
            </p:extLst>
          </p:nvPr>
        </p:nvGraphicFramePr>
        <p:xfrm>
          <a:off x="2140712" y="4779226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19302872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53569571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405093686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548491365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00355212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192470791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06EC83BF-4725-4EA5-B236-057361232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0459891"/>
              </p:ext>
            </p:extLst>
          </p:nvPr>
        </p:nvGraphicFramePr>
        <p:xfrm>
          <a:off x="2140712" y="4779226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19302872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53569571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405093686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548491365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00355212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192470791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6B27D681-E397-46DC-B78A-3B27326B6A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029282"/>
              </p:ext>
            </p:extLst>
          </p:nvPr>
        </p:nvGraphicFramePr>
        <p:xfrm>
          <a:off x="2140712" y="4779226"/>
          <a:ext cx="2589550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86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7388">
                  <a:extLst>
                    <a:ext uri="{9D8B030D-6E8A-4147-A177-3AD203B41FA5}">
                      <a16:colId xmlns:a16="http://schemas.microsoft.com/office/drawing/2014/main" val="119302872"/>
                    </a:ext>
                  </a:extLst>
                </a:gridCol>
                <a:gridCol w="647388">
                  <a:extLst>
                    <a:ext uri="{9D8B030D-6E8A-4147-A177-3AD203B41FA5}">
                      <a16:colId xmlns:a16="http://schemas.microsoft.com/office/drawing/2014/main" val="501508492"/>
                    </a:ext>
                  </a:extLst>
                </a:gridCol>
                <a:gridCol w="647388">
                  <a:extLst>
                    <a:ext uri="{9D8B030D-6E8A-4147-A177-3AD203B41FA5}">
                      <a16:colId xmlns:a16="http://schemas.microsoft.com/office/drawing/2014/main" val="1942050685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E761E7D-93AC-4E1E-BDCC-B2523C046F86}"/>
                  </a:ext>
                </a:extLst>
              </p:cNvPr>
              <p:cNvSpPr/>
              <p:nvPr/>
            </p:nvSpPr>
            <p:spPr>
              <a:xfrm>
                <a:off x="2614153" y="879408"/>
                <a:ext cx="449162" cy="7654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E761E7D-93AC-4E1E-BDCC-B2523C046F8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4153" y="879408"/>
                <a:ext cx="449162" cy="76540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E0F96A9-B266-4EBD-B194-75E53D2DA0DA}"/>
              </a:ext>
            </a:extLst>
          </p:cNvPr>
          <p:cNvCxnSpPr/>
          <p:nvPr/>
        </p:nvCxnSpPr>
        <p:spPr>
          <a:xfrm>
            <a:off x="4088296" y="2643809"/>
            <a:ext cx="0" cy="2135417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D9E91F0-05EA-4FC9-9A37-AD5982DB8C07}"/>
              </a:ext>
            </a:extLst>
          </p:cNvPr>
          <p:cNvCxnSpPr/>
          <p:nvPr/>
        </p:nvCxnSpPr>
        <p:spPr>
          <a:xfrm>
            <a:off x="6042991" y="2643809"/>
            <a:ext cx="0" cy="2135417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>
            <a:extLst>
              <a:ext uri="{FF2B5EF4-FFF2-40B4-BE49-F238E27FC236}">
                <a16:creationId xmlns:a16="http://schemas.microsoft.com/office/drawing/2014/main" id="{2777C045-F7CB-47DE-8700-537C2AF8350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08382" y="1033310"/>
            <a:ext cx="741227" cy="74122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2975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07407E-6 L 0.14167 -0.1266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83" y="-6343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4CF795A4-D931-4DC4-AB5A-CF978E40AB0F}"/>
                  </a:ext>
                </a:extLst>
              </p:cNvPr>
              <p:cNvSpPr/>
              <p:nvPr/>
            </p:nvSpPr>
            <p:spPr>
              <a:xfrm>
                <a:off x="1325913" y="877677"/>
                <a:ext cx="1412566" cy="7671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4CF795A4-D931-4DC4-AB5A-CF978E40AB0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5913" y="877677"/>
                <a:ext cx="1412566" cy="7671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A08715E-7C27-4DD6-BD69-D21E04CEE8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454409"/>
              </p:ext>
            </p:extLst>
          </p:nvPr>
        </p:nvGraphicFramePr>
        <p:xfrm>
          <a:off x="1456084" y="2465179"/>
          <a:ext cx="3819304" cy="9110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436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24367">
                  <a:extLst>
                    <a:ext uri="{9D8B030D-6E8A-4147-A177-3AD203B41FA5}">
                      <a16:colId xmlns:a16="http://schemas.microsoft.com/office/drawing/2014/main" val="4126852456"/>
                    </a:ext>
                  </a:extLst>
                </a:gridCol>
                <a:gridCol w="424367">
                  <a:extLst>
                    <a:ext uri="{9D8B030D-6E8A-4147-A177-3AD203B41FA5}">
                      <a16:colId xmlns:a16="http://schemas.microsoft.com/office/drawing/2014/main" val="645067523"/>
                    </a:ext>
                  </a:extLst>
                </a:gridCol>
                <a:gridCol w="424367">
                  <a:extLst>
                    <a:ext uri="{9D8B030D-6E8A-4147-A177-3AD203B41FA5}">
                      <a16:colId xmlns:a16="http://schemas.microsoft.com/office/drawing/2014/main" val="3043450106"/>
                    </a:ext>
                  </a:extLst>
                </a:gridCol>
                <a:gridCol w="424368">
                  <a:extLst>
                    <a:ext uri="{9D8B030D-6E8A-4147-A177-3AD203B41FA5}">
                      <a16:colId xmlns:a16="http://schemas.microsoft.com/office/drawing/2014/main" val="37954532"/>
                    </a:ext>
                  </a:extLst>
                </a:gridCol>
                <a:gridCol w="424367">
                  <a:extLst>
                    <a:ext uri="{9D8B030D-6E8A-4147-A177-3AD203B41FA5}">
                      <a16:colId xmlns:a16="http://schemas.microsoft.com/office/drawing/2014/main" val="723727644"/>
                    </a:ext>
                  </a:extLst>
                </a:gridCol>
                <a:gridCol w="424367">
                  <a:extLst>
                    <a:ext uri="{9D8B030D-6E8A-4147-A177-3AD203B41FA5}">
                      <a16:colId xmlns:a16="http://schemas.microsoft.com/office/drawing/2014/main" val="2630042496"/>
                    </a:ext>
                  </a:extLst>
                </a:gridCol>
                <a:gridCol w="424367">
                  <a:extLst>
                    <a:ext uri="{9D8B030D-6E8A-4147-A177-3AD203B41FA5}">
                      <a16:colId xmlns:a16="http://schemas.microsoft.com/office/drawing/2014/main" val="3810848345"/>
                    </a:ext>
                  </a:extLst>
                </a:gridCol>
                <a:gridCol w="424367">
                  <a:extLst>
                    <a:ext uri="{9D8B030D-6E8A-4147-A177-3AD203B41FA5}">
                      <a16:colId xmlns:a16="http://schemas.microsoft.com/office/drawing/2014/main" val="3836051922"/>
                    </a:ext>
                  </a:extLst>
                </a:gridCol>
              </a:tblGrid>
              <a:tr h="91106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8E6F79C5-ABC1-4170-BB33-6AF83D110E0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74729" y="897765"/>
            <a:ext cx="747045" cy="74704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1C55BCE-211D-40E7-89CF-AC5E83A7AE78}"/>
              </a:ext>
            </a:extLst>
          </p:cNvPr>
          <p:cNvSpPr txBox="1"/>
          <p:nvPr/>
        </p:nvSpPr>
        <p:spPr>
          <a:xfrm>
            <a:off x="5453115" y="101997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5C7075A-70E8-4865-A3E2-E22304C875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017825"/>
              </p:ext>
            </p:extLst>
          </p:nvPr>
        </p:nvGraphicFramePr>
        <p:xfrm>
          <a:off x="1456084" y="2465179"/>
          <a:ext cx="3819304" cy="9110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436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24367">
                  <a:extLst>
                    <a:ext uri="{9D8B030D-6E8A-4147-A177-3AD203B41FA5}">
                      <a16:colId xmlns:a16="http://schemas.microsoft.com/office/drawing/2014/main" val="4126852456"/>
                    </a:ext>
                  </a:extLst>
                </a:gridCol>
                <a:gridCol w="424367">
                  <a:extLst>
                    <a:ext uri="{9D8B030D-6E8A-4147-A177-3AD203B41FA5}">
                      <a16:colId xmlns:a16="http://schemas.microsoft.com/office/drawing/2014/main" val="645067523"/>
                    </a:ext>
                  </a:extLst>
                </a:gridCol>
                <a:gridCol w="424367">
                  <a:extLst>
                    <a:ext uri="{9D8B030D-6E8A-4147-A177-3AD203B41FA5}">
                      <a16:colId xmlns:a16="http://schemas.microsoft.com/office/drawing/2014/main" val="3043450106"/>
                    </a:ext>
                  </a:extLst>
                </a:gridCol>
                <a:gridCol w="424368">
                  <a:extLst>
                    <a:ext uri="{9D8B030D-6E8A-4147-A177-3AD203B41FA5}">
                      <a16:colId xmlns:a16="http://schemas.microsoft.com/office/drawing/2014/main" val="37954532"/>
                    </a:ext>
                  </a:extLst>
                </a:gridCol>
                <a:gridCol w="424367">
                  <a:extLst>
                    <a:ext uri="{9D8B030D-6E8A-4147-A177-3AD203B41FA5}">
                      <a16:colId xmlns:a16="http://schemas.microsoft.com/office/drawing/2014/main" val="723727644"/>
                    </a:ext>
                  </a:extLst>
                </a:gridCol>
                <a:gridCol w="424367">
                  <a:extLst>
                    <a:ext uri="{9D8B030D-6E8A-4147-A177-3AD203B41FA5}">
                      <a16:colId xmlns:a16="http://schemas.microsoft.com/office/drawing/2014/main" val="2630042496"/>
                    </a:ext>
                  </a:extLst>
                </a:gridCol>
                <a:gridCol w="424367">
                  <a:extLst>
                    <a:ext uri="{9D8B030D-6E8A-4147-A177-3AD203B41FA5}">
                      <a16:colId xmlns:a16="http://schemas.microsoft.com/office/drawing/2014/main" val="3810848345"/>
                    </a:ext>
                  </a:extLst>
                </a:gridCol>
                <a:gridCol w="424367">
                  <a:extLst>
                    <a:ext uri="{9D8B030D-6E8A-4147-A177-3AD203B41FA5}">
                      <a16:colId xmlns:a16="http://schemas.microsoft.com/office/drawing/2014/main" val="3836051922"/>
                    </a:ext>
                  </a:extLst>
                </a:gridCol>
              </a:tblGrid>
              <a:tr h="91106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F883778-AFE1-446C-8588-9B46DA9D6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526534"/>
              </p:ext>
            </p:extLst>
          </p:nvPr>
        </p:nvGraphicFramePr>
        <p:xfrm>
          <a:off x="1456084" y="2465179"/>
          <a:ext cx="3819304" cy="9110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436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24367">
                  <a:extLst>
                    <a:ext uri="{9D8B030D-6E8A-4147-A177-3AD203B41FA5}">
                      <a16:colId xmlns:a16="http://schemas.microsoft.com/office/drawing/2014/main" val="4126852456"/>
                    </a:ext>
                  </a:extLst>
                </a:gridCol>
                <a:gridCol w="424367">
                  <a:extLst>
                    <a:ext uri="{9D8B030D-6E8A-4147-A177-3AD203B41FA5}">
                      <a16:colId xmlns:a16="http://schemas.microsoft.com/office/drawing/2014/main" val="645067523"/>
                    </a:ext>
                  </a:extLst>
                </a:gridCol>
                <a:gridCol w="424367">
                  <a:extLst>
                    <a:ext uri="{9D8B030D-6E8A-4147-A177-3AD203B41FA5}">
                      <a16:colId xmlns:a16="http://schemas.microsoft.com/office/drawing/2014/main" val="3043450106"/>
                    </a:ext>
                  </a:extLst>
                </a:gridCol>
                <a:gridCol w="424368">
                  <a:extLst>
                    <a:ext uri="{9D8B030D-6E8A-4147-A177-3AD203B41FA5}">
                      <a16:colId xmlns:a16="http://schemas.microsoft.com/office/drawing/2014/main" val="37954532"/>
                    </a:ext>
                  </a:extLst>
                </a:gridCol>
                <a:gridCol w="424367">
                  <a:extLst>
                    <a:ext uri="{9D8B030D-6E8A-4147-A177-3AD203B41FA5}">
                      <a16:colId xmlns:a16="http://schemas.microsoft.com/office/drawing/2014/main" val="723727644"/>
                    </a:ext>
                  </a:extLst>
                </a:gridCol>
                <a:gridCol w="424367">
                  <a:extLst>
                    <a:ext uri="{9D8B030D-6E8A-4147-A177-3AD203B41FA5}">
                      <a16:colId xmlns:a16="http://schemas.microsoft.com/office/drawing/2014/main" val="2630042496"/>
                    </a:ext>
                  </a:extLst>
                </a:gridCol>
                <a:gridCol w="424367">
                  <a:extLst>
                    <a:ext uri="{9D8B030D-6E8A-4147-A177-3AD203B41FA5}">
                      <a16:colId xmlns:a16="http://schemas.microsoft.com/office/drawing/2014/main" val="3810848345"/>
                    </a:ext>
                  </a:extLst>
                </a:gridCol>
                <a:gridCol w="424367">
                  <a:extLst>
                    <a:ext uri="{9D8B030D-6E8A-4147-A177-3AD203B41FA5}">
                      <a16:colId xmlns:a16="http://schemas.microsoft.com/office/drawing/2014/main" val="3836051922"/>
                    </a:ext>
                  </a:extLst>
                </a:gridCol>
              </a:tblGrid>
              <a:tr h="91106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15CCAB7-8123-4F68-93BA-11C36003FB57}"/>
                  </a:ext>
                </a:extLst>
              </p:cNvPr>
              <p:cNvSpPr/>
              <p:nvPr/>
            </p:nvSpPr>
            <p:spPr>
              <a:xfrm>
                <a:off x="2614153" y="879408"/>
                <a:ext cx="449162" cy="7654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15CCAB7-8123-4F68-93BA-11C36003FB5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4153" y="879408"/>
                <a:ext cx="449162" cy="76540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>
            <a:extLst>
              <a:ext uri="{FF2B5EF4-FFF2-40B4-BE49-F238E27FC236}">
                <a16:creationId xmlns:a16="http://schemas.microsoft.com/office/drawing/2014/main" id="{EEB175CE-DFAF-4AC5-9442-ADA24E1092A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80812" y="1644810"/>
            <a:ext cx="3378953" cy="338260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C28FB98-FA95-41B8-88C3-AB9599D54BCC}"/>
                  </a:ext>
                </a:extLst>
              </p:cNvPr>
              <p:cNvSpPr/>
              <p:nvPr/>
            </p:nvSpPr>
            <p:spPr>
              <a:xfrm>
                <a:off x="5287219" y="3813108"/>
                <a:ext cx="522900" cy="9629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tx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tx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36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C28FB98-FA95-41B8-88C3-AB9599D54BC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7219" y="3813108"/>
                <a:ext cx="522900" cy="96295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721878E-F632-4CCA-9A03-57F6501E14B4}"/>
                  </a:ext>
                </a:extLst>
              </p:cNvPr>
              <p:cNvSpPr/>
              <p:nvPr/>
            </p:nvSpPr>
            <p:spPr>
              <a:xfrm>
                <a:off x="7229297" y="3813108"/>
                <a:ext cx="522900" cy="9600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tx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36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721878E-F632-4CCA-9A03-57F6501E14B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9297" y="3813108"/>
                <a:ext cx="522900" cy="96000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F09B37D-E1D5-4B53-9B5F-F51BC96A81DE}"/>
                  </a:ext>
                </a:extLst>
              </p:cNvPr>
              <p:cNvSpPr/>
              <p:nvPr/>
            </p:nvSpPr>
            <p:spPr>
              <a:xfrm>
                <a:off x="6299846" y="1854768"/>
                <a:ext cx="522900" cy="9627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36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accent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36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F09B37D-E1D5-4B53-9B5F-F51BC96A81D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9846" y="1854768"/>
                <a:ext cx="522900" cy="96276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624230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9" grpId="0"/>
      <p:bldP spid="12" grpId="0"/>
      <p:bldP spid="13" grpId="0"/>
      <p:bldP spid="1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1|1.1|1.4|3.9|7.4|2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1.9|3.2|4.2|2.2|6.6|5.7|5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|0.9|2.9|5.6|1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2|5|4|6.7|2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2.5|7.9|3|5.9|6.2|4.6|3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3.3|5.2|5.1|4.7|4|7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9654368-76DF-4D66-A559-2C3AE406FC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microsoft.com/office/2006/metadata/properties"/>
    <ds:schemaRef ds:uri="http://schemas.microsoft.com/office/2006/documentManagement/types"/>
    <ds:schemaRef ds:uri="522d4c35-b548-4432-90ae-af4376e1c4b4"/>
    <ds:schemaRef ds:uri="http://purl.org/dc/elements/1.1/"/>
    <ds:schemaRef ds:uri="http://schemas.openxmlformats.org/package/2006/metadata/core-properties"/>
    <ds:schemaRef ds:uri="cee99ee9-287b-4f9a-957c-ba5ae7375c9a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12402</TotalTime>
  <Words>82</Words>
  <Application>Microsoft Office PowerPoint</Application>
  <PresentationFormat>On-screen Show (4:3)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Cambria Math</vt:lpstr>
      <vt:lpstr>Comic Sans MS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Parry, S</cp:lastModifiedBy>
  <cp:revision>360</cp:revision>
  <dcterms:created xsi:type="dcterms:W3CDTF">2019-07-05T11:02:13Z</dcterms:created>
  <dcterms:modified xsi:type="dcterms:W3CDTF">2021-02-07T19:02:30Z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