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16"/>
  </p:notesMasterIdLst>
  <p:sldIdLst>
    <p:sldId id="323" r:id="rId8"/>
    <p:sldId id="364" r:id="rId9"/>
    <p:sldId id="350" r:id="rId10"/>
    <p:sldId id="360" r:id="rId11"/>
    <p:sldId id="361" r:id="rId12"/>
    <p:sldId id="362" r:id="rId13"/>
    <p:sldId id="338" r:id="rId14"/>
    <p:sldId id="352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12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9966FF"/>
    <a:srgbClr val="5B9BD5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327"/>
  </p:normalViewPr>
  <p:slideViewPr>
    <p:cSldViewPr snapToGrid="0" snapToObjects="1">
      <p:cViewPr varScale="1">
        <p:scale>
          <a:sx n="69" d="100"/>
          <a:sy n="69" d="100"/>
        </p:scale>
        <p:origin x="1440" y="66"/>
      </p:cViewPr>
      <p:guideLst>
        <p:guide orient="horz" pos="2069"/>
        <p:guide pos="127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BCB0A209-CE77-400B-B71C-3E014EA92A69}"/>
    <pc:docChg chg="custSel modSld">
      <pc:chgData name="James Clegg" userId="c6df1435-7a36-4b38-be4d-16e68e91152f" providerId="ADAL" clId="{BCB0A209-CE77-400B-B71C-3E014EA92A69}" dt="2021-01-29T09:23:28.288" v="11"/>
      <pc:docMkLst>
        <pc:docMk/>
      </pc:docMkLst>
      <pc:sldChg chg="modTransition">
        <pc:chgData name="James Clegg" userId="c6df1435-7a36-4b38-be4d-16e68e91152f" providerId="ADAL" clId="{BCB0A209-CE77-400B-B71C-3E014EA92A69}" dt="2021-01-29T09:23:28.288" v="11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BCB0A209-CE77-400B-B71C-3E014EA92A69}" dt="2021-01-29T09:23:28.288" v="11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BCB0A209-CE77-400B-B71C-3E014EA92A69}" dt="2021-01-29T09:23:28.288" v="11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BCB0A209-CE77-400B-B71C-3E014EA92A69}" dt="2021-01-29T09:23:28.288" v="11"/>
        <pc:sldMkLst>
          <pc:docMk/>
          <pc:sldMk cId="1523482686" sldId="317"/>
        </pc:sldMkLst>
        <pc:picChg chg="del">
          <ac:chgData name="James Clegg" userId="c6df1435-7a36-4b38-be4d-16e68e91152f" providerId="ADAL" clId="{BCB0A209-CE77-400B-B71C-3E014EA92A69}" dt="2021-01-29T09:23:24.595" v="10" actId="478"/>
          <ac:picMkLst>
            <pc:docMk/>
            <pc:sldMk cId="1523482686" sldId="317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CB0A209-CE77-400B-B71C-3E014EA92A69}" dt="2021-01-29T09:23:28.288" v="11"/>
        <pc:sldMkLst>
          <pc:docMk/>
          <pc:sldMk cId="1413541533" sldId="323"/>
        </pc:sldMkLst>
        <pc:picChg chg="del">
          <ac:chgData name="James Clegg" userId="c6df1435-7a36-4b38-be4d-16e68e91152f" providerId="ADAL" clId="{BCB0A209-CE77-400B-B71C-3E014EA92A69}" dt="2021-01-29T09:22:54.848" v="0" actId="478"/>
          <ac:picMkLst>
            <pc:docMk/>
            <pc:sldMk cId="1413541533" sldId="323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CB0A209-CE77-400B-B71C-3E014EA92A69}" dt="2021-01-29T09:23:28.288" v="11"/>
        <pc:sldMkLst>
          <pc:docMk/>
          <pc:sldMk cId="2576081700" sldId="338"/>
        </pc:sldMkLst>
        <pc:picChg chg="del">
          <ac:chgData name="James Clegg" userId="c6df1435-7a36-4b38-be4d-16e68e91152f" providerId="ADAL" clId="{BCB0A209-CE77-400B-B71C-3E014EA92A69}" dt="2021-01-29T09:23:16.112" v="7" actId="478"/>
          <ac:picMkLst>
            <pc:docMk/>
            <pc:sldMk cId="2576081700" sldId="338"/>
            <ac:picMk id="11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CB0A209-CE77-400B-B71C-3E014EA92A69}" dt="2021-01-29T09:23:28.288" v="11"/>
        <pc:sldMkLst>
          <pc:docMk/>
          <pc:sldMk cId="313192613" sldId="350"/>
        </pc:sldMkLst>
        <pc:picChg chg="del">
          <ac:chgData name="James Clegg" userId="c6df1435-7a36-4b38-be4d-16e68e91152f" providerId="ADAL" clId="{BCB0A209-CE77-400B-B71C-3E014EA92A69}" dt="2021-01-29T09:23:00.827" v="2" actId="478"/>
          <ac:picMkLst>
            <pc:docMk/>
            <pc:sldMk cId="313192613" sldId="350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CB0A209-CE77-400B-B71C-3E014EA92A69}" dt="2021-01-29T09:23:28.288" v="11"/>
        <pc:sldMkLst>
          <pc:docMk/>
          <pc:sldMk cId="1172784402" sldId="351"/>
        </pc:sldMkLst>
        <pc:picChg chg="del">
          <ac:chgData name="James Clegg" userId="c6df1435-7a36-4b38-be4d-16e68e91152f" providerId="ADAL" clId="{BCB0A209-CE77-400B-B71C-3E014EA92A69}" dt="2021-01-29T09:23:13.139" v="6" actId="478"/>
          <ac:picMkLst>
            <pc:docMk/>
            <pc:sldMk cId="1172784402" sldId="351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CB0A209-CE77-400B-B71C-3E014EA92A69}" dt="2021-01-29T09:23:28.288" v="11"/>
        <pc:sldMkLst>
          <pc:docMk/>
          <pc:sldMk cId="3168178932" sldId="352"/>
        </pc:sldMkLst>
        <pc:picChg chg="del">
          <ac:chgData name="James Clegg" userId="c6df1435-7a36-4b38-be4d-16e68e91152f" providerId="ADAL" clId="{BCB0A209-CE77-400B-B71C-3E014EA92A69}" dt="2021-01-29T09:23:19.091" v="8" actId="478"/>
          <ac:picMkLst>
            <pc:docMk/>
            <pc:sldMk cId="3168178932" sldId="352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CB0A209-CE77-400B-B71C-3E014EA92A69}" dt="2021-01-29T09:23:28.288" v="11"/>
        <pc:sldMkLst>
          <pc:docMk/>
          <pc:sldMk cId="296919416" sldId="360"/>
        </pc:sldMkLst>
        <pc:picChg chg="del">
          <ac:chgData name="James Clegg" userId="c6df1435-7a36-4b38-be4d-16e68e91152f" providerId="ADAL" clId="{BCB0A209-CE77-400B-B71C-3E014EA92A69}" dt="2021-01-29T09:23:04.445" v="3" actId="478"/>
          <ac:picMkLst>
            <pc:docMk/>
            <pc:sldMk cId="296919416" sldId="360"/>
            <ac:picMk id="20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CB0A209-CE77-400B-B71C-3E014EA92A69}" dt="2021-01-29T09:23:28.288" v="11"/>
        <pc:sldMkLst>
          <pc:docMk/>
          <pc:sldMk cId="2708558149" sldId="361"/>
        </pc:sldMkLst>
        <pc:picChg chg="del">
          <ac:chgData name="James Clegg" userId="c6df1435-7a36-4b38-be4d-16e68e91152f" providerId="ADAL" clId="{BCB0A209-CE77-400B-B71C-3E014EA92A69}" dt="2021-01-29T09:23:07.331" v="4" actId="478"/>
          <ac:picMkLst>
            <pc:docMk/>
            <pc:sldMk cId="2708558149" sldId="361"/>
            <ac:picMk id="3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CB0A209-CE77-400B-B71C-3E014EA92A69}" dt="2021-01-29T09:23:28.288" v="11"/>
        <pc:sldMkLst>
          <pc:docMk/>
          <pc:sldMk cId="2479727870" sldId="362"/>
        </pc:sldMkLst>
        <pc:picChg chg="del">
          <ac:chgData name="James Clegg" userId="c6df1435-7a36-4b38-be4d-16e68e91152f" providerId="ADAL" clId="{BCB0A209-CE77-400B-B71C-3E014EA92A69}" dt="2021-01-29T09:23:10.180" v="5" actId="478"/>
          <ac:picMkLst>
            <pc:docMk/>
            <pc:sldMk cId="2479727870" sldId="362"/>
            <ac:picMk id="31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CB0A209-CE77-400B-B71C-3E014EA92A69}" dt="2021-01-29T09:23:28.288" v="11"/>
        <pc:sldMkLst>
          <pc:docMk/>
          <pc:sldMk cId="1963706663" sldId="363"/>
        </pc:sldMkLst>
        <pc:picChg chg="del">
          <ac:chgData name="James Clegg" userId="c6df1435-7a36-4b38-be4d-16e68e91152f" providerId="ADAL" clId="{BCB0A209-CE77-400B-B71C-3E014EA92A69}" dt="2021-01-29T09:23:22.217" v="9" actId="478"/>
          <ac:picMkLst>
            <pc:docMk/>
            <pc:sldMk cId="1963706663" sldId="363"/>
            <ac:picMk id="2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CB0A209-CE77-400B-B71C-3E014EA92A69}" dt="2021-01-29T09:23:28.288" v="11"/>
        <pc:sldMkLst>
          <pc:docMk/>
          <pc:sldMk cId="2145072825" sldId="364"/>
        </pc:sldMkLst>
        <pc:picChg chg="del">
          <ac:chgData name="James Clegg" userId="c6df1435-7a36-4b38-be4d-16e68e91152f" providerId="ADAL" clId="{BCB0A209-CE77-400B-B71C-3E014EA92A69}" dt="2021-01-29T09:22:57.954" v="1" actId="478"/>
          <ac:picMkLst>
            <pc:docMk/>
            <pc:sldMk cId="2145072825" sldId="364"/>
            <ac:picMk id="10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07/02/2021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8.png"/><Relationship Id="rId18" Type="http://schemas.openxmlformats.org/officeDocument/2006/relationships/image" Target="../media/image22.png"/><Relationship Id="rId7" Type="http://schemas.openxmlformats.org/officeDocument/2006/relationships/image" Target="../media/image11.png"/><Relationship Id="rId12" Type="http://schemas.openxmlformats.org/officeDocument/2006/relationships/image" Target="../media/image17.png"/><Relationship Id="rId17" Type="http://schemas.openxmlformats.org/officeDocument/2006/relationships/image" Target="../media/image21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0.png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11" Type="http://schemas.openxmlformats.org/officeDocument/2006/relationships/image" Target="../media/image16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5.png"/><Relationship Id="rId9" Type="http://schemas.openxmlformats.org/officeDocument/2006/relationships/image" Target="../media/image14.png"/><Relationship Id="rId14" Type="http://schemas.openxmlformats.org/officeDocument/2006/relationships/image" Target="../media/image18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5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240.png"/><Relationship Id="rId11" Type="http://schemas.openxmlformats.org/officeDocument/2006/relationships/image" Target="../media/image29.png"/><Relationship Id="rId10" Type="http://schemas.openxmlformats.org/officeDocument/2006/relationships/image" Target="../media/image28.png"/><Relationship Id="rId9" Type="http://schemas.openxmlformats.org/officeDocument/2006/relationships/image" Target="../media/image2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5.png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30.png"/><Relationship Id="rId9" Type="http://schemas.openxmlformats.org/officeDocument/2006/relationships/image" Target="../media/image3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18" Type="http://schemas.openxmlformats.org/officeDocument/2006/relationships/image" Target="../media/image47.png"/><Relationship Id="rId26" Type="http://schemas.openxmlformats.org/officeDocument/2006/relationships/image" Target="../media/image24.png"/><Relationship Id="rId21" Type="http://schemas.openxmlformats.org/officeDocument/2006/relationships/image" Target="../media/image6.png"/><Relationship Id="rId34" Type="http://schemas.openxmlformats.org/officeDocument/2006/relationships/image" Target="../media/image63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17" Type="http://schemas.openxmlformats.org/officeDocument/2006/relationships/image" Target="../media/image46.png"/><Relationship Id="rId25" Type="http://schemas.openxmlformats.org/officeDocument/2006/relationships/image" Target="../media/image23.png"/><Relationship Id="rId33" Type="http://schemas.openxmlformats.org/officeDocument/2006/relationships/image" Target="../media/image62.png"/><Relationship Id="rId38" Type="http://schemas.openxmlformats.org/officeDocument/2006/relationships/image" Target="../media/image6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5.png"/><Relationship Id="rId20" Type="http://schemas.openxmlformats.org/officeDocument/2006/relationships/image" Target="../media/image49.png"/><Relationship Id="rId29" Type="http://schemas.openxmlformats.org/officeDocument/2006/relationships/image" Target="../media/image58.png"/><Relationship Id="rId1" Type="http://schemas.openxmlformats.org/officeDocument/2006/relationships/tags" Target="../tags/tag4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24" Type="http://schemas.openxmlformats.org/officeDocument/2006/relationships/image" Target="../media/image13.png"/><Relationship Id="rId32" Type="http://schemas.openxmlformats.org/officeDocument/2006/relationships/image" Target="../media/image61.png"/><Relationship Id="rId37" Type="http://schemas.openxmlformats.org/officeDocument/2006/relationships/image" Target="../media/image66.png"/><Relationship Id="rId5" Type="http://schemas.openxmlformats.org/officeDocument/2006/relationships/image" Target="../media/image34.png"/><Relationship Id="rId15" Type="http://schemas.openxmlformats.org/officeDocument/2006/relationships/image" Target="../media/image44.png"/><Relationship Id="rId23" Type="http://schemas.openxmlformats.org/officeDocument/2006/relationships/image" Target="../media/image8.png"/><Relationship Id="rId28" Type="http://schemas.openxmlformats.org/officeDocument/2006/relationships/image" Target="../media/image57.png"/><Relationship Id="rId36" Type="http://schemas.openxmlformats.org/officeDocument/2006/relationships/image" Target="../media/image65.png"/><Relationship Id="rId10" Type="http://schemas.openxmlformats.org/officeDocument/2006/relationships/image" Target="../media/image39.png"/><Relationship Id="rId19" Type="http://schemas.openxmlformats.org/officeDocument/2006/relationships/image" Target="../media/image48.png"/><Relationship Id="rId31" Type="http://schemas.openxmlformats.org/officeDocument/2006/relationships/image" Target="../media/image60.png"/><Relationship Id="rId9" Type="http://schemas.openxmlformats.org/officeDocument/2006/relationships/image" Target="../media/image38.png"/><Relationship Id="rId14" Type="http://schemas.openxmlformats.org/officeDocument/2006/relationships/image" Target="../media/image43.png"/><Relationship Id="rId22" Type="http://schemas.openxmlformats.org/officeDocument/2006/relationships/image" Target="../media/image7.png"/><Relationship Id="rId27" Type="http://schemas.openxmlformats.org/officeDocument/2006/relationships/image" Target="../media/image56.png"/><Relationship Id="rId30" Type="http://schemas.openxmlformats.org/officeDocument/2006/relationships/image" Target="../media/image59.png"/><Relationship Id="rId35" Type="http://schemas.openxmlformats.org/officeDocument/2006/relationships/image" Target="../media/image6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13" Type="http://schemas.openxmlformats.org/officeDocument/2006/relationships/image" Target="../media/image50.png"/><Relationship Id="rId18" Type="http://schemas.openxmlformats.org/officeDocument/2006/relationships/image" Target="../media/image80.png"/><Relationship Id="rId26" Type="http://schemas.openxmlformats.org/officeDocument/2006/relationships/image" Target="../media/image88.png"/><Relationship Id="rId21" Type="http://schemas.openxmlformats.org/officeDocument/2006/relationships/image" Target="../media/image83.png"/><Relationship Id="rId7" Type="http://schemas.openxmlformats.org/officeDocument/2006/relationships/image" Target="../media/image70.png"/><Relationship Id="rId12" Type="http://schemas.openxmlformats.org/officeDocument/2006/relationships/image" Target="../media/image75.png"/><Relationship Id="rId17" Type="http://schemas.openxmlformats.org/officeDocument/2006/relationships/image" Target="../media/image79.png"/><Relationship Id="rId25" Type="http://schemas.openxmlformats.org/officeDocument/2006/relationships/image" Target="../media/image8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png"/><Relationship Id="rId20" Type="http://schemas.openxmlformats.org/officeDocument/2006/relationships/image" Target="../media/image82.png"/><Relationship Id="rId1" Type="http://schemas.openxmlformats.org/officeDocument/2006/relationships/tags" Target="../tags/tag5.xml"/><Relationship Id="rId6" Type="http://schemas.openxmlformats.org/officeDocument/2006/relationships/image" Target="../media/image69.png"/><Relationship Id="rId11" Type="http://schemas.openxmlformats.org/officeDocument/2006/relationships/image" Target="../media/image74.png"/><Relationship Id="rId24" Type="http://schemas.openxmlformats.org/officeDocument/2006/relationships/image" Target="../media/image86.png"/><Relationship Id="rId5" Type="http://schemas.openxmlformats.org/officeDocument/2006/relationships/image" Target="../media/image68.png"/><Relationship Id="rId15" Type="http://schemas.openxmlformats.org/officeDocument/2006/relationships/image" Target="../media/image77.png"/><Relationship Id="rId23" Type="http://schemas.openxmlformats.org/officeDocument/2006/relationships/image" Target="../media/image85.png"/><Relationship Id="rId10" Type="http://schemas.openxmlformats.org/officeDocument/2006/relationships/image" Target="../media/image73.png"/><Relationship Id="rId19" Type="http://schemas.openxmlformats.org/officeDocument/2006/relationships/image" Target="../media/image81.png"/><Relationship Id="rId9" Type="http://schemas.openxmlformats.org/officeDocument/2006/relationships/image" Target="../media/image72.png"/><Relationship Id="rId14" Type="http://schemas.openxmlformats.org/officeDocument/2006/relationships/image" Target="../media/image5.png"/><Relationship Id="rId22" Type="http://schemas.openxmlformats.org/officeDocument/2006/relationships/image" Target="../media/image8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3" Type="http://schemas.openxmlformats.org/officeDocument/2006/relationships/image" Target="../media/image50.png"/><Relationship Id="rId7" Type="http://schemas.openxmlformats.org/officeDocument/2006/relationships/image" Target="../media/image90.png"/><Relationship Id="rId12" Type="http://schemas.openxmlformats.org/officeDocument/2006/relationships/image" Target="../media/image9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89.png"/><Relationship Id="rId11" Type="http://schemas.openxmlformats.org/officeDocument/2006/relationships/image" Target="../media/image51.png"/><Relationship Id="rId10" Type="http://schemas.openxmlformats.org/officeDocument/2006/relationships/image" Target="../media/image93.png"/><Relationship Id="rId9" Type="http://schemas.openxmlformats.org/officeDocument/2006/relationships/image" Target="../media/image9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3" Type="http://schemas.openxmlformats.org/officeDocument/2006/relationships/image" Target="../media/image52.png"/><Relationship Id="rId7" Type="http://schemas.openxmlformats.org/officeDocument/2006/relationships/image" Target="../media/image7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1278C13B-BDAA-4313-8DC2-EEE5C4B90A82}"/>
              </a:ext>
            </a:extLst>
          </p:cNvPr>
          <p:cNvSpPr txBox="1"/>
          <p:nvPr/>
        </p:nvSpPr>
        <p:spPr>
          <a:xfrm>
            <a:off x="695550" y="334776"/>
            <a:ext cx="7497474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GB" sz="2800" dirty="0"/>
              <a:t>What’s the same? What’s different?</a:t>
            </a:r>
          </a:p>
          <a:p>
            <a:pPr marL="514350" indent="-514350">
              <a:buFont typeface="+mj-lt"/>
              <a:buAutoNum type="arabicParenR"/>
            </a:pPr>
            <a:endParaRPr lang="en-GB" sz="2800" dirty="0"/>
          </a:p>
          <a:p>
            <a:pPr marL="514350" indent="-514350">
              <a:buFont typeface="+mj-lt"/>
              <a:buAutoNum type="arabicParenR"/>
            </a:pPr>
            <a:endParaRPr lang="en-GB" sz="2800" dirty="0"/>
          </a:p>
          <a:p>
            <a:pPr marL="514350" indent="-514350">
              <a:buFont typeface="+mj-lt"/>
              <a:buAutoNum type="arabicParenR"/>
            </a:pPr>
            <a:endParaRPr lang="en-GB" sz="2800" dirty="0"/>
          </a:p>
          <a:p>
            <a:pPr marL="514350" indent="-514350">
              <a:buFont typeface="+mj-lt"/>
              <a:buAutoNum type="arabicParenR"/>
            </a:pPr>
            <a:endParaRPr lang="en-GB" sz="2800" dirty="0"/>
          </a:p>
          <a:p>
            <a:pPr marL="514350" indent="-514350">
              <a:buFont typeface="+mj-lt"/>
              <a:buAutoNum type="arabicParenR"/>
            </a:pPr>
            <a:endParaRPr lang="en-GB" sz="2800" dirty="0"/>
          </a:p>
          <a:p>
            <a:pPr marL="514350" indent="-514350">
              <a:buFont typeface="+mj-lt"/>
              <a:buAutoNum type="arabicParenR"/>
            </a:pPr>
            <a:endParaRPr lang="en-GB" sz="2800" dirty="0"/>
          </a:p>
          <a:p>
            <a:r>
              <a:rPr lang="en-GB" sz="2800" dirty="0"/>
              <a:t>	Complete the number lines.</a:t>
            </a:r>
          </a:p>
          <a:p>
            <a:r>
              <a:rPr lang="en-GB" sz="2800" dirty="0"/>
              <a:t> </a:t>
            </a:r>
          </a:p>
          <a:p>
            <a:pPr marL="514350" indent="-514350">
              <a:buFont typeface="+mj-lt"/>
              <a:buAutoNum type="arabicParenR" startAt="2"/>
            </a:pPr>
            <a:r>
              <a:rPr lang="en-GB" sz="2800" dirty="0"/>
              <a:t> Fill in the missing fractions.</a:t>
            </a:r>
          </a:p>
          <a:p>
            <a:pPr marL="514350" indent="-514350">
              <a:buAutoNum type="arabicParenR" startAt="2"/>
            </a:pPr>
            <a:endParaRPr lang="en-GB" sz="2800" dirty="0"/>
          </a:p>
          <a:p>
            <a:pPr marL="514350" indent="-514350">
              <a:buAutoNum type="arabicParenR" startAt="2"/>
            </a:pPr>
            <a:endParaRPr lang="en-GB" sz="2800" dirty="0"/>
          </a:p>
          <a:p>
            <a:r>
              <a:rPr lang="en-GB" sz="2800" dirty="0"/>
              <a:t>	</a:t>
            </a:r>
          </a:p>
          <a:p>
            <a:endParaRPr lang="en-GB" sz="2800" dirty="0"/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531BD011-1F35-4F16-9F12-EF5A44AD8A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088954"/>
              </p:ext>
            </p:extLst>
          </p:nvPr>
        </p:nvGraphicFramePr>
        <p:xfrm>
          <a:off x="2246589" y="1419356"/>
          <a:ext cx="3224060" cy="51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015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  <a:gridCol w="806015">
                  <a:extLst>
                    <a:ext uri="{9D8B030D-6E8A-4147-A177-3AD203B41FA5}">
                      <a16:colId xmlns:a16="http://schemas.microsoft.com/office/drawing/2014/main" val="2612396323"/>
                    </a:ext>
                  </a:extLst>
                </a:gridCol>
                <a:gridCol w="806015">
                  <a:extLst>
                    <a:ext uri="{9D8B030D-6E8A-4147-A177-3AD203B41FA5}">
                      <a16:colId xmlns:a16="http://schemas.microsoft.com/office/drawing/2014/main" val="2110702471"/>
                    </a:ext>
                  </a:extLst>
                </a:gridCol>
                <a:gridCol w="806015">
                  <a:extLst>
                    <a:ext uri="{9D8B030D-6E8A-4147-A177-3AD203B41FA5}">
                      <a16:colId xmlns:a16="http://schemas.microsoft.com/office/drawing/2014/main" val="1791745919"/>
                    </a:ext>
                  </a:extLst>
                </a:gridCol>
              </a:tblGrid>
              <a:tr h="25592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25592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p:sp>
        <p:nvSpPr>
          <p:cNvPr id="46" name="TextBox 45">
            <a:extLst>
              <a:ext uri="{FF2B5EF4-FFF2-40B4-BE49-F238E27FC236}">
                <a16:creationId xmlns:a16="http://schemas.microsoft.com/office/drawing/2014/main" id="{FBB2147B-288C-443C-A8D2-F2B5A89D8CE9}"/>
              </a:ext>
            </a:extLst>
          </p:cNvPr>
          <p:cNvSpPr txBox="1"/>
          <p:nvPr/>
        </p:nvSpPr>
        <p:spPr>
          <a:xfrm>
            <a:off x="2024396" y="927792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0</a:t>
            </a:r>
            <a:endParaRPr lang="en-GB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FB503EA-F35A-499D-A0FC-855A1A736A0A}"/>
              </a:ext>
            </a:extLst>
          </p:cNvPr>
          <p:cNvSpPr txBox="1"/>
          <p:nvPr/>
        </p:nvSpPr>
        <p:spPr>
          <a:xfrm>
            <a:off x="5256389" y="924144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3C1AE1D-6D1B-4E74-9F73-250751AEBC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416059"/>
              </p:ext>
            </p:extLst>
          </p:nvPr>
        </p:nvGraphicFramePr>
        <p:xfrm>
          <a:off x="2246589" y="2770032"/>
          <a:ext cx="3224060" cy="51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015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  <a:gridCol w="806015">
                  <a:extLst>
                    <a:ext uri="{9D8B030D-6E8A-4147-A177-3AD203B41FA5}">
                      <a16:colId xmlns:a16="http://schemas.microsoft.com/office/drawing/2014/main" val="2612396323"/>
                    </a:ext>
                  </a:extLst>
                </a:gridCol>
                <a:gridCol w="806015">
                  <a:extLst>
                    <a:ext uri="{9D8B030D-6E8A-4147-A177-3AD203B41FA5}">
                      <a16:colId xmlns:a16="http://schemas.microsoft.com/office/drawing/2014/main" val="2110702471"/>
                    </a:ext>
                  </a:extLst>
                </a:gridCol>
                <a:gridCol w="806015">
                  <a:extLst>
                    <a:ext uri="{9D8B030D-6E8A-4147-A177-3AD203B41FA5}">
                      <a16:colId xmlns:a16="http://schemas.microsoft.com/office/drawing/2014/main" val="1791745919"/>
                    </a:ext>
                  </a:extLst>
                </a:gridCol>
              </a:tblGrid>
              <a:tr h="25592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25592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46C3389-BEBB-45B7-980B-ADC83114F02D}"/>
              </a:ext>
            </a:extLst>
          </p:cNvPr>
          <p:cNvSpPr txBox="1"/>
          <p:nvPr/>
        </p:nvSpPr>
        <p:spPr>
          <a:xfrm>
            <a:off x="2004529" y="2278468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248DC1E-A68E-42D1-ACAC-5DBF50954FAD}"/>
              </a:ext>
            </a:extLst>
          </p:cNvPr>
          <p:cNvSpPr txBox="1"/>
          <p:nvPr/>
        </p:nvSpPr>
        <p:spPr>
          <a:xfrm>
            <a:off x="5236522" y="2274820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2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970A213-CCA8-4533-BEE2-6D86B308FD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13573"/>
              </p:ext>
            </p:extLst>
          </p:nvPr>
        </p:nvGraphicFramePr>
        <p:xfrm>
          <a:off x="1774664" y="5418368"/>
          <a:ext cx="5844544" cy="51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0568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  <a:gridCol w="730568">
                  <a:extLst>
                    <a:ext uri="{9D8B030D-6E8A-4147-A177-3AD203B41FA5}">
                      <a16:colId xmlns:a16="http://schemas.microsoft.com/office/drawing/2014/main" val="2787914376"/>
                    </a:ext>
                  </a:extLst>
                </a:gridCol>
                <a:gridCol w="730568">
                  <a:extLst>
                    <a:ext uri="{9D8B030D-6E8A-4147-A177-3AD203B41FA5}">
                      <a16:colId xmlns:a16="http://schemas.microsoft.com/office/drawing/2014/main" val="2612396323"/>
                    </a:ext>
                  </a:extLst>
                </a:gridCol>
                <a:gridCol w="730568">
                  <a:extLst>
                    <a:ext uri="{9D8B030D-6E8A-4147-A177-3AD203B41FA5}">
                      <a16:colId xmlns:a16="http://schemas.microsoft.com/office/drawing/2014/main" val="3091268667"/>
                    </a:ext>
                  </a:extLst>
                </a:gridCol>
                <a:gridCol w="730568">
                  <a:extLst>
                    <a:ext uri="{9D8B030D-6E8A-4147-A177-3AD203B41FA5}">
                      <a16:colId xmlns:a16="http://schemas.microsoft.com/office/drawing/2014/main" val="2110702471"/>
                    </a:ext>
                  </a:extLst>
                </a:gridCol>
                <a:gridCol w="730568">
                  <a:extLst>
                    <a:ext uri="{9D8B030D-6E8A-4147-A177-3AD203B41FA5}">
                      <a16:colId xmlns:a16="http://schemas.microsoft.com/office/drawing/2014/main" val="985789048"/>
                    </a:ext>
                  </a:extLst>
                </a:gridCol>
                <a:gridCol w="730568">
                  <a:extLst>
                    <a:ext uri="{9D8B030D-6E8A-4147-A177-3AD203B41FA5}">
                      <a16:colId xmlns:a16="http://schemas.microsoft.com/office/drawing/2014/main" val="1791745919"/>
                    </a:ext>
                  </a:extLst>
                </a:gridCol>
                <a:gridCol w="730568">
                  <a:extLst>
                    <a:ext uri="{9D8B030D-6E8A-4147-A177-3AD203B41FA5}">
                      <a16:colId xmlns:a16="http://schemas.microsoft.com/office/drawing/2014/main" val="3895610076"/>
                    </a:ext>
                  </a:extLst>
                </a:gridCol>
              </a:tblGrid>
              <a:tr h="25592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25592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D0467F9-2C2E-4EDC-8D15-8D101F444F61}"/>
                  </a:ext>
                </a:extLst>
              </p:cNvPr>
              <p:cNvSpPr/>
              <p:nvPr/>
            </p:nvSpPr>
            <p:spPr>
              <a:xfrm>
                <a:off x="2340763" y="4748505"/>
                <a:ext cx="409086" cy="670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7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D0467F9-2C2E-4EDC-8D15-8D101F444F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0763" y="4748505"/>
                <a:ext cx="409086" cy="6707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64E9F64-AF4C-4356-B205-D5B7E448E009}"/>
                  </a:ext>
                </a:extLst>
              </p:cNvPr>
              <p:cNvSpPr/>
              <p:nvPr/>
            </p:nvSpPr>
            <p:spPr>
              <a:xfrm>
                <a:off x="3071334" y="4747607"/>
                <a:ext cx="409086" cy="670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7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64E9F64-AF4C-4356-B205-D5B7E448E0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1334" y="4747607"/>
                <a:ext cx="409086" cy="6707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3F34B58D-7AE0-450A-9A7E-F92ADEA33C38}"/>
                  </a:ext>
                </a:extLst>
              </p:cNvPr>
              <p:cNvSpPr/>
              <p:nvPr/>
            </p:nvSpPr>
            <p:spPr>
              <a:xfrm>
                <a:off x="4536322" y="4748056"/>
                <a:ext cx="409086" cy="670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7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3F34B58D-7AE0-450A-9A7E-F92ADEA33C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6322" y="4748056"/>
                <a:ext cx="409086" cy="6707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19810E5E-2AD4-4E98-A23E-7A0D168DBED6}"/>
                  </a:ext>
                </a:extLst>
              </p:cNvPr>
              <p:cNvSpPr/>
              <p:nvPr/>
            </p:nvSpPr>
            <p:spPr>
              <a:xfrm>
                <a:off x="5266893" y="4747158"/>
                <a:ext cx="409086" cy="670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7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19810E5E-2AD4-4E98-A23E-7A0D168DBE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6893" y="4747158"/>
                <a:ext cx="409086" cy="6707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7C96FCFA-D81F-47CA-BBFF-57110868843F}"/>
              </a:ext>
            </a:extLst>
          </p:cNvPr>
          <p:cNvSpPr txBox="1"/>
          <p:nvPr/>
        </p:nvSpPr>
        <p:spPr>
          <a:xfrm>
            <a:off x="1551062" y="4810875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0</a:t>
            </a:r>
            <a:endParaRPr lang="en-GB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D1098D9-91CF-43FB-BB5F-63F7799E4BA8}"/>
              </a:ext>
            </a:extLst>
          </p:cNvPr>
          <p:cNvSpPr txBox="1"/>
          <p:nvPr/>
        </p:nvSpPr>
        <p:spPr>
          <a:xfrm>
            <a:off x="6673843" y="4810875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354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1278C13B-BDAA-4313-8DC2-EEE5C4B90A82}"/>
              </a:ext>
            </a:extLst>
          </p:cNvPr>
          <p:cNvSpPr txBox="1"/>
          <p:nvPr/>
        </p:nvSpPr>
        <p:spPr>
          <a:xfrm>
            <a:off x="695550" y="334776"/>
            <a:ext cx="7497474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GB" sz="2800" dirty="0"/>
              <a:t>What’s the same? What’s different?</a:t>
            </a:r>
          </a:p>
          <a:p>
            <a:pPr marL="514350" indent="-514350">
              <a:buFont typeface="+mj-lt"/>
              <a:buAutoNum type="arabicParenR"/>
            </a:pPr>
            <a:endParaRPr lang="en-GB" sz="2800" dirty="0"/>
          </a:p>
          <a:p>
            <a:pPr marL="514350" indent="-514350">
              <a:buFont typeface="+mj-lt"/>
              <a:buAutoNum type="arabicParenR"/>
            </a:pPr>
            <a:endParaRPr lang="en-GB" sz="2800" dirty="0"/>
          </a:p>
          <a:p>
            <a:pPr marL="514350" indent="-514350">
              <a:buFont typeface="+mj-lt"/>
              <a:buAutoNum type="arabicParenR"/>
            </a:pPr>
            <a:endParaRPr lang="en-GB" sz="2800" dirty="0"/>
          </a:p>
          <a:p>
            <a:pPr marL="514350" indent="-514350">
              <a:buFont typeface="+mj-lt"/>
              <a:buAutoNum type="arabicParenR"/>
            </a:pPr>
            <a:endParaRPr lang="en-GB" sz="2800" dirty="0"/>
          </a:p>
          <a:p>
            <a:pPr marL="514350" indent="-514350">
              <a:buFont typeface="+mj-lt"/>
              <a:buAutoNum type="arabicParenR"/>
            </a:pPr>
            <a:endParaRPr lang="en-GB" sz="2800" dirty="0"/>
          </a:p>
          <a:p>
            <a:pPr marL="514350" indent="-514350">
              <a:buFont typeface="+mj-lt"/>
              <a:buAutoNum type="arabicParenR"/>
            </a:pPr>
            <a:endParaRPr lang="en-GB" sz="2800" dirty="0"/>
          </a:p>
          <a:p>
            <a:r>
              <a:rPr lang="en-GB" sz="2800" dirty="0"/>
              <a:t>	Complete the number lines.</a:t>
            </a:r>
          </a:p>
          <a:p>
            <a:r>
              <a:rPr lang="en-GB" sz="2800" dirty="0"/>
              <a:t> </a:t>
            </a:r>
          </a:p>
          <a:p>
            <a:pPr marL="514350" indent="-514350">
              <a:buFont typeface="+mj-lt"/>
              <a:buAutoNum type="arabicParenR" startAt="2"/>
            </a:pPr>
            <a:r>
              <a:rPr lang="en-GB" sz="2800" dirty="0"/>
              <a:t> Fill in the missing fractions.</a:t>
            </a:r>
          </a:p>
          <a:p>
            <a:pPr marL="514350" indent="-514350">
              <a:buAutoNum type="arabicParenR" startAt="2"/>
            </a:pPr>
            <a:endParaRPr lang="en-GB" sz="2800" dirty="0"/>
          </a:p>
          <a:p>
            <a:pPr marL="514350" indent="-514350">
              <a:buAutoNum type="arabicParenR" startAt="2"/>
            </a:pPr>
            <a:endParaRPr lang="en-GB" sz="2800" dirty="0"/>
          </a:p>
          <a:p>
            <a:r>
              <a:rPr lang="en-GB" sz="2800" dirty="0"/>
              <a:t>	</a:t>
            </a:r>
          </a:p>
          <a:p>
            <a:endParaRPr lang="en-GB" sz="2800" dirty="0"/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531BD011-1F35-4F16-9F12-EF5A44AD8A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070964"/>
              </p:ext>
            </p:extLst>
          </p:nvPr>
        </p:nvGraphicFramePr>
        <p:xfrm>
          <a:off x="2246575" y="1419356"/>
          <a:ext cx="3224060" cy="51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015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  <a:gridCol w="806015">
                  <a:extLst>
                    <a:ext uri="{9D8B030D-6E8A-4147-A177-3AD203B41FA5}">
                      <a16:colId xmlns:a16="http://schemas.microsoft.com/office/drawing/2014/main" val="2612396323"/>
                    </a:ext>
                  </a:extLst>
                </a:gridCol>
                <a:gridCol w="806015">
                  <a:extLst>
                    <a:ext uri="{9D8B030D-6E8A-4147-A177-3AD203B41FA5}">
                      <a16:colId xmlns:a16="http://schemas.microsoft.com/office/drawing/2014/main" val="2110702471"/>
                    </a:ext>
                  </a:extLst>
                </a:gridCol>
                <a:gridCol w="806015">
                  <a:extLst>
                    <a:ext uri="{9D8B030D-6E8A-4147-A177-3AD203B41FA5}">
                      <a16:colId xmlns:a16="http://schemas.microsoft.com/office/drawing/2014/main" val="1791745919"/>
                    </a:ext>
                  </a:extLst>
                </a:gridCol>
              </a:tblGrid>
              <a:tr h="25592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25592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p:sp>
        <p:nvSpPr>
          <p:cNvPr id="46" name="TextBox 45">
            <a:extLst>
              <a:ext uri="{FF2B5EF4-FFF2-40B4-BE49-F238E27FC236}">
                <a16:creationId xmlns:a16="http://schemas.microsoft.com/office/drawing/2014/main" id="{FBB2147B-288C-443C-A8D2-F2B5A89D8CE9}"/>
              </a:ext>
            </a:extLst>
          </p:cNvPr>
          <p:cNvSpPr txBox="1"/>
          <p:nvPr/>
        </p:nvSpPr>
        <p:spPr>
          <a:xfrm>
            <a:off x="2024382" y="927792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0</a:t>
            </a:r>
            <a:endParaRPr lang="en-GB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FB503EA-F35A-499D-A0FC-855A1A736A0A}"/>
              </a:ext>
            </a:extLst>
          </p:cNvPr>
          <p:cNvSpPr txBox="1"/>
          <p:nvPr/>
        </p:nvSpPr>
        <p:spPr>
          <a:xfrm>
            <a:off x="5256375" y="924144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3C1AE1D-6D1B-4E74-9F73-250751AEBC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699217"/>
              </p:ext>
            </p:extLst>
          </p:nvPr>
        </p:nvGraphicFramePr>
        <p:xfrm>
          <a:off x="2246575" y="2770032"/>
          <a:ext cx="3224060" cy="51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015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  <a:gridCol w="806015">
                  <a:extLst>
                    <a:ext uri="{9D8B030D-6E8A-4147-A177-3AD203B41FA5}">
                      <a16:colId xmlns:a16="http://schemas.microsoft.com/office/drawing/2014/main" val="2612396323"/>
                    </a:ext>
                  </a:extLst>
                </a:gridCol>
                <a:gridCol w="806015">
                  <a:extLst>
                    <a:ext uri="{9D8B030D-6E8A-4147-A177-3AD203B41FA5}">
                      <a16:colId xmlns:a16="http://schemas.microsoft.com/office/drawing/2014/main" val="2110702471"/>
                    </a:ext>
                  </a:extLst>
                </a:gridCol>
                <a:gridCol w="806015">
                  <a:extLst>
                    <a:ext uri="{9D8B030D-6E8A-4147-A177-3AD203B41FA5}">
                      <a16:colId xmlns:a16="http://schemas.microsoft.com/office/drawing/2014/main" val="1791745919"/>
                    </a:ext>
                  </a:extLst>
                </a:gridCol>
              </a:tblGrid>
              <a:tr h="25592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25592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46C3389-BEBB-45B7-980B-ADC83114F02D}"/>
              </a:ext>
            </a:extLst>
          </p:cNvPr>
          <p:cNvSpPr txBox="1"/>
          <p:nvPr/>
        </p:nvSpPr>
        <p:spPr>
          <a:xfrm>
            <a:off x="2004515" y="2278468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0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248DC1E-A68E-42D1-ACAC-5DBF50954FAD}"/>
              </a:ext>
            </a:extLst>
          </p:cNvPr>
          <p:cNvSpPr txBox="1"/>
          <p:nvPr/>
        </p:nvSpPr>
        <p:spPr>
          <a:xfrm>
            <a:off x="5236508" y="2274820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2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970A213-CCA8-4533-BEE2-6D86B308FDA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774664" y="5418368"/>
          <a:ext cx="5844544" cy="51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0568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  <a:gridCol w="730568">
                  <a:extLst>
                    <a:ext uri="{9D8B030D-6E8A-4147-A177-3AD203B41FA5}">
                      <a16:colId xmlns:a16="http://schemas.microsoft.com/office/drawing/2014/main" val="2787914376"/>
                    </a:ext>
                  </a:extLst>
                </a:gridCol>
                <a:gridCol w="730568">
                  <a:extLst>
                    <a:ext uri="{9D8B030D-6E8A-4147-A177-3AD203B41FA5}">
                      <a16:colId xmlns:a16="http://schemas.microsoft.com/office/drawing/2014/main" val="2612396323"/>
                    </a:ext>
                  </a:extLst>
                </a:gridCol>
                <a:gridCol w="730568">
                  <a:extLst>
                    <a:ext uri="{9D8B030D-6E8A-4147-A177-3AD203B41FA5}">
                      <a16:colId xmlns:a16="http://schemas.microsoft.com/office/drawing/2014/main" val="3091268667"/>
                    </a:ext>
                  </a:extLst>
                </a:gridCol>
                <a:gridCol w="730568">
                  <a:extLst>
                    <a:ext uri="{9D8B030D-6E8A-4147-A177-3AD203B41FA5}">
                      <a16:colId xmlns:a16="http://schemas.microsoft.com/office/drawing/2014/main" val="2110702471"/>
                    </a:ext>
                  </a:extLst>
                </a:gridCol>
                <a:gridCol w="730568">
                  <a:extLst>
                    <a:ext uri="{9D8B030D-6E8A-4147-A177-3AD203B41FA5}">
                      <a16:colId xmlns:a16="http://schemas.microsoft.com/office/drawing/2014/main" val="985789048"/>
                    </a:ext>
                  </a:extLst>
                </a:gridCol>
                <a:gridCol w="730568">
                  <a:extLst>
                    <a:ext uri="{9D8B030D-6E8A-4147-A177-3AD203B41FA5}">
                      <a16:colId xmlns:a16="http://schemas.microsoft.com/office/drawing/2014/main" val="1791745919"/>
                    </a:ext>
                  </a:extLst>
                </a:gridCol>
                <a:gridCol w="730568">
                  <a:extLst>
                    <a:ext uri="{9D8B030D-6E8A-4147-A177-3AD203B41FA5}">
                      <a16:colId xmlns:a16="http://schemas.microsoft.com/office/drawing/2014/main" val="3895610076"/>
                    </a:ext>
                  </a:extLst>
                </a:gridCol>
              </a:tblGrid>
              <a:tr h="25592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25592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DC0D686D-3D3B-4EE3-99F2-9F1ADB823E7B}"/>
              </a:ext>
            </a:extLst>
          </p:cNvPr>
          <p:cNvSpPr txBox="1"/>
          <p:nvPr/>
        </p:nvSpPr>
        <p:spPr>
          <a:xfrm>
            <a:off x="1551062" y="4810875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0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D0467F9-2C2E-4EDC-8D15-8D101F444F61}"/>
                  </a:ext>
                </a:extLst>
              </p:cNvPr>
              <p:cNvSpPr/>
              <p:nvPr/>
            </p:nvSpPr>
            <p:spPr>
              <a:xfrm>
                <a:off x="2340763" y="4748505"/>
                <a:ext cx="409086" cy="670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7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DD0467F9-2C2E-4EDC-8D15-8D101F444F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0763" y="4748505"/>
                <a:ext cx="409086" cy="6707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64E9F64-AF4C-4356-B205-D5B7E448E009}"/>
                  </a:ext>
                </a:extLst>
              </p:cNvPr>
              <p:cNvSpPr/>
              <p:nvPr/>
            </p:nvSpPr>
            <p:spPr>
              <a:xfrm>
                <a:off x="3071334" y="4747607"/>
                <a:ext cx="409086" cy="670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7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64E9F64-AF4C-4356-B205-D5B7E448E0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1334" y="4747607"/>
                <a:ext cx="409086" cy="6707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3F34B58D-7AE0-450A-9A7E-F92ADEA33C38}"/>
                  </a:ext>
                </a:extLst>
              </p:cNvPr>
              <p:cNvSpPr/>
              <p:nvPr/>
            </p:nvSpPr>
            <p:spPr>
              <a:xfrm>
                <a:off x="4536322" y="4748056"/>
                <a:ext cx="409086" cy="670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7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3F34B58D-7AE0-450A-9A7E-F92ADEA33C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6322" y="4748056"/>
                <a:ext cx="409086" cy="6707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19810E5E-2AD4-4E98-A23E-7A0D168DBED6}"/>
                  </a:ext>
                </a:extLst>
              </p:cNvPr>
              <p:cNvSpPr/>
              <p:nvPr/>
            </p:nvSpPr>
            <p:spPr>
              <a:xfrm>
                <a:off x="5266893" y="4747158"/>
                <a:ext cx="409086" cy="670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7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19810E5E-2AD4-4E98-A23E-7A0D168DBE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6893" y="4747158"/>
                <a:ext cx="409086" cy="67076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002EA9CC-9239-4BA7-BDBF-8E35FFDB8D1E}"/>
              </a:ext>
            </a:extLst>
          </p:cNvPr>
          <p:cNvSpPr txBox="1"/>
          <p:nvPr/>
        </p:nvSpPr>
        <p:spPr>
          <a:xfrm>
            <a:off x="6673843" y="4810875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9BC0C3C0-591D-4C1B-8808-DAAB4DF7C54E}"/>
                  </a:ext>
                </a:extLst>
              </p:cNvPr>
              <p:cNvSpPr/>
              <p:nvPr/>
            </p:nvSpPr>
            <p:spPr>
              <a:xfrm>
                <a:off x="2881058" y="748595"/>
                <a:ext cx="409086" cy="670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9BC0C3C0-591D-4C1B-8808-DAAB4DF7C5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1058" y="748595"/>
                <a:ext cx="409086" cy="67076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15AEEE6-EAB9-4783-B4C8-53EB1FAC9E9C}"/>
                  </a:ext>
                </a:extLst>
              </p:cNvPr>
              <p:cNvSpPr/>
              <p:nvPr/>
            </p:nvSpPr>
            <p:spPr>
              <a:xfrm>
                <a:off x="3690851" y="748595"/>
                <a:ext cx="409086" cy="670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15AEEE6-EAB9-4783-B4C8-53EB1FAC9E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0851" y="748595"/>
                <a:ext cx="409086" cy="67076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0B56FA95-8157-4AA9-A17E-0EC27ECC955B}"/>
                  </a:ext>
                </a:extLst>
              </p:cNvPr>
              <p:cNvSpPr/>
              <p:nvPr/>
            </p:nvSpPr>
            <p:spPr>
              <a:xfrm>
                <a:off x="4473613" y="736703"/>
                <a:ext cx="409086" cy="670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0B56FA95-8157-4AA9-A17E-0EC27ECC95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3613" y="736703"/>
                <a:ext cx="409086" cy="67076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76BB7781-EE2A-4471-B23B-1DA37B564363}"/>
              </a:ext>
            </a:extLst>
          </p:cNvPr>
          <p:cNvSpPr txBox="1"/>
          <p:nvPr/>
        </p:nvSpPr>
        <p:spPr>
          <a:xfrm>
            <a:off x="3630162" y="2278627"/>
            <a:ext cx="4443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6AE3A984-B6F5-420E-A98E-56CCE305DBCD}"/>
                  </a:ext>
                </a:extLst>
              </p:cNvPr>
              <p:cNvSpPr/>
              <p:nvPr/>
            </p:nvSpPr>
            <p:spPr>
              <a:xfrm>
                <a:off x="2869655" y="2103078"/>
                <a:ext cx="409086" cy="670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6AE3A984-B6F5-420E-A98E-56CCE305DBC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9655" y="2103078"/>
                <a:ext cx="409086" cy="67076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555EDA4-D51A-4FB7-AEAC-7228602015C1}"/>
                  </a:ext>
                </a:extLst>
              </p:cNvPr>
              <p:cNvSpPr/>
              <p:nvPr/>
            </p:nvSpPr>
            <p:spPr>
              <a:xfrm>
                <a:off x="4356643" y="2105717"/>
                <a:ext cx="686406" cy="6683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3200" dirty="0">
                    <a:solidFill>
                      <a:schemeClr val="accent1"/>
                    </a:solidFill>
                  </a:rPr>
                  <a:t>1</a:t>
                </a:r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555EDA4-D51A-4FB7-AEAC-7228602015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6643" y="2105717"/>
                <a:ext cx="686406" cy="668388"/>
              </a:xfrm>
              <a:prstGeom prst="rect">
                <a:avLst/>
              </a:prstGeom>
              <a:blipFill>
                <a:blip r:embed="rId13"/>
                <a:stretch>
                  <a:fillRect l="-22321" t="-6364" b="-21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39A1A8A8-001B-4428-A868-357BEFA7E3B7}"/>
                  </a:ext>
                </a:extLst>
              </p:cNvPr>
              <p:cNvSpPr/>
              <p:nvPr/>
            </p:nvSpPr>
            <p:spPr>
              <a:xfrm>
                <a:off x="3804423" y="4747158"/>
                <a:ext cx="409086" cy="670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39A1A8A8-001B-4428-A868-357BEFA7E3B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4423" y="4747158"/>
                <a:ext cx="409086" cy="67076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97D0DC37-64C3-4DE6-AC8E-C548EC28C745}"/>
                  </a:ext>
                </a:extLst>
              </p:cNvPr>
              <p:cNvSpPr/>
              <p:nvPr/>
            </p:nvSpPr>
            <p:spPr>
              <a:xfrm>
                <a:off x="5978572" y="4747158"/>
                <a:ext cx="409086" cy="670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97D0DC37-64C3-4DE6-AC8E-C548EC28C7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8572" y="4747158"/>
                <a:ext cx="409086" cy="67076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B7217462-6DC3-47EF-950C-57D435B20314}"/>
                  </a:ext>
                </a:extLst>
              </p:cNvPr>
              <p:cNvSpPr/>
              <p:nvPr/>
            </p:nvSpPr>
            <p:spPr>
              <a:xfrm>
                <a:off x="6716889" y="4159569"/>
                <a:ext cx="409086" cy="670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B7217462-6DC3-47EF-950C-57D435B203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6889" y="4159569"/>
                <a:ext cx="409086" cy="67076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3C4C640F-5F6D-4D7E-B623-38E1B9776F60}"/>
                  </a:ext>
                </a:extLst>
              </p:cNvPr>
              <p:cNvSpPr/>
              <p:nvPr/>
            </p:nvSpPr>
            <p:spPr>
              <a:xfrm>
                <a:off x="7254287" y="4770256"/>
                <a:ext cx="686406" cy="6683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3200" dirty="0">
                    <a:solidFill>
                      <a:schemeClr val="accent1"/>
                    </a:solidFill>
                  </a:rPr>
                  <a:t>1</a:t>
                </a:r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3C4C640F-5F6D-4D7E-B623-38E1B9776F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4287" y="4770256"/>
                <a:ext cx="686406" cy="668388"/>
              </a:xfrm>
              <a:prstGeom prst="rect">
                <a:avLst/>
              </a:prstGeom>
              <a:blipFill>
                <a:blip r:embed="rId17"/>
                <a:stretch>
                  <a:fillRect l="-21239" t="-6422" b="-229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3C448E3-868F-4A97-AEF5-8176033F9383}"/>
                  </a:ext>
                </a:extLst>
              </p:cNvPr>
              <p:cNvSpPr/>
              <p:nvPr/>
            </p:nvSpPr>
            <p:spPr>
              <a:xfrm>
                <a:off x="7451083" y="4159569"/>
                <a:ext cx="409086" cy="670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3C448E3-868F-4A97-AEF5-8176033F93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1083" y="4159569"/>
                <a:ext cx="409086" cy="67076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145072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BD7C8177-0FC6-4E59-9C44-1A8880911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6002" y="1053238"/>
            <a:ext cx="3551995" cy="3555832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86DEF20-3F3D-424A-97E2-EEEA76C01F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458647"/>
              </p:ext>
            </p:extLst>
          </p:nvPr>
        </p:nvGraphicFramePr>
        <p:xfrm>
          <a:off x="2932021" y="3548382"/>
          <a:ext cx="1249680" cy="2701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4724317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53878971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77134048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44253506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503264872"/>
                    </a:ext>
                  </a:extLst>
                </a:gridCol>
              </a:tblGrid>
              <a:tr h="270153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71996D2-7F7D-483F-AE6A-CC741A62B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855164"/>
              </p:ext>
            </p:extLst>
          </p:nvPr>
        </p:nvGraphicFramePr>
        <p:xfrm>
          <a:off x="2932021" y="3872433"/>
          <a:ext cx="1249680" cy="2701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4724317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53878971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77134048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44253506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503264872"/>
                    </a:ext>
                  </a:extLst>
                </a:gridCol>
              </a:tblGrid>
              <a:tr h="270153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46C1FB9-E631-4B0A-8140-89B7339855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714922"/>
              </p:ext>
            </p:extLst>
          </p:nvPr>
        </p:nvGraphicFramePr>
        <p:xfrm>
          <a:off x="4962301" y="3683458"/>
          <a:ext cx="1249680" cy="2701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44724317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53878971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77134048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44253506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503264872"/>
                    </a:ext>
                  </a:extLst>
                </a:gridCol>
              </a:tblGrid>
              <a:tr h="270153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EAE5C82B-ACA6-4431-A126-82A0992193DB}"/>
                  </a:ext>
                </a:extLst>
              </p:cNvPr>
              <p:cNvSpPr/>
              <p:nvPr/>
            </p:nvSpPr>
            <p:spPr>
              <a:xfrm>
                <a:off x="3306619" y="4559089"/>
                <a:ext cx="631904" cy="7693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EAE5C82B-ACA6-4431-A126-82A0992193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6619" y="4559089"/>
                <a:ext cx="631904" cy="76931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76212305-F120-4F08-8BD0-4CE0EC8E71EE}"/>
                  </a:ext>
                </a:extLst>
              </p:cNvPr>
              <p:cNvSpPr/>
              <p:nvPr/>
            </p:nvSpPr>
            <p:spPr>
              <a:xfrm>
                <a:off x="2389306" y="3212072"/>
                <a:ext cx="370512" cy="6726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76212305-F120-4F08-8BD0-4CE0EC8E71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9306" y="3212072"/>
                <a:ext cx="370512" cy="6726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22A1EFD-F9C7-47D3-8366-DA0623EF1AA9}"/>
                  </a:ext>
                </a:extLst>
              </p:cNvPr>
              <p:cNvSpPr/>
              <p:nvPr/>
            </p:nvSpPr>
            <p:spPr>
              <a:xfrm>
                <a:off x="2389306" y="3806276"/>
                <a:ext cx="409086" cy="6726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22A1EFD-F9C7-47D3-8366-DA0623EF1A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9306" y="3806276"/>
                <a:ext cx="409086" cy="6726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8">
            <a:extLst>
              <a:ext uri="{FF2B5EF4-FFF2-40B4-BE49-F238E27FC236}">
                <a16:creationId xmlns:a16="http://schemas.microsoft.com/office/drawing/2014/main" id="{3F6972C3-74D1-49A7-A6F2-5D051C53DC11}"/>
              </a:ext>
            </a:extLst>
          </p:cNvPr>
          <p:cNvSpPr/>
          <p:nvPr/>
        </p:nvSpPr>
        <p:spPr>
          <a:xfrm>
            <a:off x="2880220" y="5312074"/>
            <a:ext cx="14847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 wholes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5F19F4D-8AD3-4D94-B6D0-5DCB44CE38B4}"/>
              </a:ext>
            </a:extLst>
          </p:cNvPr>
          <p:cNvSpPr/>
          <p:nvPr/>
        </p:nvSpPr>
        <p:spPr>
          <a:xfrm>
            <a:off x="1265659" y="3356869"/>
            <a:ext cx="11769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/>
              <a:t>1 whole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F291FD5-1F64-4C65-A5F8-A97770B5FFEE}"/>
              </a:ext>
            </a:extLst>
          </p:cNvPr>
          <p:cNvSpPr/>
          <p:nvPr/>
        </p:nvSpPr>
        <p:spPr>
          <a:xfrm>
            <a:off x="1265659" y="3911753"/>
            <a:ext cx="11769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/>
              <a:t>1 whole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7BDD560-91CC-4F83-BE5D-F99CC18F6D05}"/>
                  </a:ext>
                </a:extLst>
              </p:cNvPr>
              <p:cNvSpPr/>
              <p:nvPr/>
            </p:nvSpPr>
            <p:spPr>
              <a:xfrm>
                <a:off x="5394322" y="4559089"/>
                <a:ext cx="449162" cy="7693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7BDD560-91CC-4F83-BE5D-F99CC18F6D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4322" y="4559089"/>
                <a:ext cx="449162" cy="76931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ectangle 33">
            <a:extLst>
              <a:ext uri="{FF2B5EF4-FFF2-40B4-BE49-F238E27FC236}">
                <a16:creationId xmlns:a16="http://schemas.microsoft.com/office/drawing/2014/main" id="{C347122E-818C-4F61-A2E8-D189E14FD34E}"/>
              </a:ext>
            </a:extLst>
          </p:cNvPr>
          <p:cNvSpPr/>
          <p:nvPr/>
        </p:nvSpPr>
        <p:spPr>
          <a:xfrm>
            <a:off x="4898010" y="5312074"/>
            <a:ext cx="12789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2 sixths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3968D19E-D865-44F1-BBB1-0CA88538BCB5}"/>
                  </a:ext>
                </a:extLst>
              </p:cNvPr>
              <p:cNvSpPr/>
              <p:nvPr/>
            </p:nvSpPr>
            <p:spPr>
              <a:xfrm>
                <a:off x="4181701" y="1463831"/>
                <a:ext cx="816249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400" dirty="0">
                    <a:solidFill>
                      <a:schemeClr val="accent1"/>
                    </a:solidFill>
                  </a:rPr>
                  <a:t>2</a:t>
                </a:r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3968D19E-D865-44F1-BBB1-0CA88538BC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1701" y="1463831"/>
                <a:ext cx="816249" cy="769441"/>
              </a:xfrm>
              <a:prstGeom prst="rect">
                <a:avLst/>
              </a:prstGeom>
              <a:blipFill>
                <a:blip r:embed="rId10"/>
                <a:stretch>
                  <a:fillRect l="-30597" t="-19048" b="-341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4288DD9C-D3B6-42A8-AC1B-71A0C87DE4A0}"/>
                  </a:ext>
                </a:extLst>
              </p:cNvPr>
              <p:cNvSpPr/>
              <p:nvPr/>
            </p:nvSpPr>
            <p:spPr>
              <a:xfrm>
                <a:off x="5505190" y="1463831"/>
                <a:ext cx="631904" cy="767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4288DD9C-D3B6-42A8-AC1B-71A0C87DE4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5190" y="1463831"/>
                <a:ext cx="631904" cy="76758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13192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7" grpId="0"/>
      <p:bldP spid="28" grpId="0"/>
      <p:bldP spid="29" grpId="0"/>
      <p:bldP spid="29" grpId="1"/>
      <p:bldP spid="30" grpId="0"/>
      <p:bldP spid="31" grpId="0"/>
      <p:bldP spid="33" grpId="0"/>
      <p:bldP spid="33" grpId="1"/>
      <p:bldP spid="34" grpId="0"/>
      <p:bldP spid="3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BD7C8177-0FC6-4E59-9C44-1A8880911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6002" y="1053238"/>
            <a:ext cx="3551995" cy="3555832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86DEF20-3F3D-424A-97E2-EEEA76C01F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17539"/>
              </p:ext>
            </p:extLst>
          </p:nvPr>
        </p:nvGraphicFramePr>
        <p:xfrm>
          <a:off x="2932021" y="3396957"/>
          <a:ext cx="1249680" cy="2701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9936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49936">
                  <a:extLst>
                    <a:ext uri="{9D8B030D-6E8A-4147-A177-3AD203B41FA5}">
                      <a16:colId xmlns:a16="http://schemas.microsoft.com/office/drawing/2014/main" val="327690561"/>
                    </a:ext>
                  </a:extLst>
                </a:gridCol>
                <a:gridCol w="249936">
                  <a:extLst>
                    <a:ext uri="{9D8B030D-6E8A-4147-A177-3AD203B41FA5}">
                      <a16:colId xmlns:a16="http://schemas.microsoft.com/office/drawing/2014/main" val="3145588345"/>
                    </a:ext>
                  </a:extLst>
                </a:gridCol>
                <a:gridCol w="249936">
                  <a:extLst>
                    <a:ext uri="{9D8B030D-6E8A-4147-A177-3AD203B41FA5}">
                      <a16:colId xmlns:a16="http://schemas.microsoft.com/office/drawing/2014/main" val="3687425619"/>
                    </a:ext>
                  </a:extLst>
                </a:gridCol>
                <a:gridCol w="249936">
                  <a:extLst>
                    <a:ext uri="{9D8B030D-6E8A-4147-A177-3AD203B41FA5}">
                      <a16:colId xmlns:a16="http://schemas.microsoft.com/office/drawing/2014/main" val="1747903367"/>
                    </a:ext>
                  </a:extLst>
                </a:gridCol>
              </a:tblGrid>
              <a:tr h="270153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F71996D2-7F7D-483F-AE6A-CC741A62B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951632"/>
              </p:ext>
            </p:extLst>
          </p:nvPr>
        </p:nvGraphicFramePr>
        <p:xfrm>
          <a:off x="2932021" y="3721008"/>
          <a:ext cx="1249680" cy="2701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9936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49936">
                  <a:extLst>
                    <a:ext uri="{9D8B030D-6E8A-4147-A177-3AD203B41FA5}">
                      <a16:colId xmlns:a16="http://schemas.microsoft.com/office/drawing/2014/main" val="744143116"/>
                    </a:ext>
                  </a:extLst>
                </a:gridCol>
                <a:gridCol w="249936">
                  <a:extLst>
                    <a:ext uri="{9D8B030D-6E8A-4147-A177-3AD203B41FA5}">
                      <a16:colId xmlns:a16="http://schemas.microsoft.com/office/drawing/2014/main" val="4184711473"/>
                    </a:ext>
                  </a:extLst>
                </a:gridCol>
                <a:gridCol w="249936">
                  <a:extLst>
                    <a:ext uri="{9D8B030D-6E8A-4147-A177-3AD203B41FA5}">
                      <a16:colId xmlns:a16="http://schemas.microsoft.com/office/drawing/2014/main" val="1898800202"/>
                    </a:ext>
                  </a:extLst>
                </a:gridCol>
                <a:gridCol w="249936">
                  <a:extLst>
                    <a:ext uri="{9D8B030D-6E8A-4147-A177-3AD203B41FA5}">
                      <a16:colId xmlns:a16="http://schemas.microsoft.com/office/drawing/2014/main" val="212496538"/>
                    </a:ext>
                  </a:extLst>
                </a:gridCol>
              </a:tblGrid>
              <a:tr h="270153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46C1FB9-E631-4B0A-8140-89B7339855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612160"/>
              </p:ext>
            </p:extLst>
          </p:nvPr>
        </p:nvGraphicFramePr>
        <p:xfrm>
          <a:off x="4962301" y="3683458"/>
          <a:ext cx="1249680" cy="2701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9936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49936">
                  <a:extLst>
                    <a:ext uri="{9D8B030D-6E8A-4147-A177-3AD203B41FA5}">
                      <a16:colId xmlns:a16="http://schemas.microsoft.com/office/drawing/2014/main" val="4198823814"/>
                    </a:ext>
                  </a:extLst>
                </a:gridCol>
                <a:gridCol w="249936">
                  <a:extLst>
                    <a:ext uri="{9D8B030D-6E8A-4147-A177-3AD203B41FA5}">
                      <a16:colId xmlns:a16="http://schemas.microsoft.com/office/drawing/2014/main" val="2050533915"/>
                    </a:ext>
                  </a:extLst>
                </a:gridCol>
                <a:gridCol w="249936">
                  <a:extLst>
                    <a:ext uri="{9D8B030D-6E8A-4147-A177-3AD203B41FA5}">
                      <a16:colId xmlns:a16="http://schemas.microsoft.com/office/drawing/2014/main" val="81877675"/>
                    </a:ext>
                  </a:extLst>
                </a:gridCol>
                <a:gridCol w="249936">
                  <a:extLst>
                    <a:ext uri="{9D8B030D-6E8A-4147-A177-3AD203B41FA5}">
                      <a16:colId xmlns:a16="http://schemas.microsoft.com/office/drawing/2014/main" val="3761329307"/>
                    </a:ext>
                  </a:extLst>
                </a:gridCol>
              </a:tblGrid>
              <a:tr h="270153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EAE5C82B-ACA6-4431-A126-82A0992193DB}"/>
                  </a:ext>
                </a:extLst>
              </p:cNvPr>
              <p:cNvSpPr/>
              <p:nvPr/>
            </p:nvSpPr>
            <p:spPr>
              <a:xfrm>
                <a:off x="3306619" y="4559089"/>
                <a:ext cx="631904" cy="7693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EAE5C82B-ACA6-4431-A126-82A0992193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6619" y="4559089"/>
                <a:ext cx="631904" cy="76931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76212305-F120-4F08-8BD0-4CE0EC8E71EE}"/>
                  </a:ext>
                </a:extLst>
              </p:cNvPr>
              <p:cNvSpPr/>
              <p:nvPr/>
            </p:nvSpPr>
            <p:spPr>
              <a:xfrm>
                <a:off x="2336028" y="3492107"/>
                <a:ext cx="370512" cy="6726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5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76212305-F120-4F08-8BD0-4CE0EC8E71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6028" y="3492107"/>
                <a:ext cx="370512" cy="6726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8">
            <a:extLst>
              <a:ext uri="{FF2B5EF4-FFF2-40B4-BE49-F238E27FC236}">
                <a16:creationId xmlns:a16="http://schemas.microsoft.com/office/drawing/2014/main" id="{3F6972C3-74D1-49A7-A6F2-5D051C53DC11}"/>
              </a:ext>
            </a:extLst>
          </p:cNvPr>
          <p:cNvSpPr/>
          <p:nvPr/>
        </p:nvSpPr>
        <p:spPr>
          <a:xfrm>
            <a:off x="2880220" y="5312074"/>
            <a:ext cx="14847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3 wholes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5F19F4D-8AD3-4D94-B6D0-5DCB44CE38B4}"/>
              </a:ext>
            </a:extLst>
          </p:cNvPr>
          <p:cNvSpPr/>
          <p:nvPr/>
        </p:nvSpPr>
        <p:spPr>
          <a:xfrm>
            <a:off x="1212381" y="3636904"/>
            <a:ext cx="11769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/>
              <a:t>1 whole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7BDD560-91CC-4F83-BE5D-F99CC18F6D05}"/>
                  </a:ext>
                </a:extLst>
              </p:cNvPr>
              <p:cNvSpPr/>
              <p:nvPr/>
            </p:nvSpPr>
            <p:spPr>
              <a:xfrm>
                <a:off x="5394322" y="4559089"/>
                <a:ext cx="449162" cy="7693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7BDD560-91CC-4F83-BE5D-F99CC18F6D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4322" y="4559089"/>
                <a:ext cx="449162" cy="76931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ectangle 33">
            <a:extLst>
              <a:ext uri="{FF2B5EF4-FFF2-40B4-BE49-F238E27FC236}">
                <a16:creationId xmlns:a16="http://schemas.microsoft.com/office/drawing/2014/main" id="{C347122E-818C-4F61-A2E8-D189E14FD34E}"/>
              </a:ext>
            </a:extLst>
          </p:cNvPr>
          <p:cNvSpPr/>
          <p:nvPr/>
        </p:nvSpPr>
        <p:spPr>
          <a:xfrm>
            <a:off x="4898010" y="5312074"/>
            <a:ext cx="11993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3 fifths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4288DD9C-D3B6-42A8-AC1B-71A0C87DE4A0}"/>
                  </a:ext>
                </a:extLst>
              </p:cNvPr>
              <p:cNvSpPr/>
              <p:nvPr/>
            </p:nvSpPr>
            <p:spPr>
              <a:xfrm>
                <a:off x="4227805" y="1333202"/>
                <a:ext cx="734496" cy="9629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tx1"/>
                            </a:solidFill>
                          </a:rPr>
                          <m:t>18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4288DD9C-D3B6-42A8-AC1B-71A0C87DE4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7805" y="1333202"/>
                <a:ext cx="734496" cy="96295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620FCA2-40AB-4451-A334-EC1603C5E0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274161"/>
              </p:ext>
            </p:extLst>
          </p:nvPr>
        </p:nvGraphicFramePr>
        <p:xfrm>
          <a:off x="2932021" y="4039715"/>
          <a:ext cx="1249680" cy="2701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9936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249936">
                  <a:extLst>
                    <a:ext uri="{9D8B030D-6E8A-4147-A177-3AD203B41FA5}">
                      <a16:colId xmlns:a16="http://schemas.microsoft.com/office/drawing/2014/main" val="744143116"/>
                    </a:ext>
                  </a:extLst>
                </a:gridCol>
                <a:gridCol w="249936">
                  <a:extLst>
                    <a:ext uri="{9D8B030D-6E8A-4147-A177-3AD203B41FA5}">
                      <a16:colId xmlns:a16="http://schemas.microsoft.com/office/drawing/2014/main" val="4184711473"/>
                    </a:ext>
                  </a:extLst>
                </a:gridCol>
                <a:gridCol w="249936">
                  <a:extLst>
                    <a:ext uri="{9D8B030D-6E8A-4147-A177-3AD203B41FA5}">
                      <a16:colId xmlns:a16="http://schemas.microsoft.com/office/drawing/2014/main" val="1898800202"/>
                    </a:ext>
                  </a:extLst>
                </a:gridCol>
                <a:gridCol w="249936">
                  <a:extLst>
                    <a:ext uri="{9D8B030D-6E8A-4147-A177-3AD203B41FA5}">
                      <a16:colId xmlns:a16="http://schemas.microsoft.com/office/drawing/2014/main" val="212496538"/>
                    </a:ext>
                  </a:extLst>
                </a:gridCol>
              </a:tblGrid>
              <a:tr h="270153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96919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7" grpId="0"/>
      <p:bldP spid="29" grpId="0"/>
      <p:bldP spid="30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26A7564-9591-429D-926C-50744F37E6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520651"/>
              </p:ext>
            </p:extLst>
          </p:nvPr>
        </p:nvGraphicFramePr>
        <p:xfrm>
          <a:off x="1433132" y="2577562"/>
          <a:ext cx="5869519" cy="51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301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  <a:gridCol w="391303">
                  <a:extLst>
                    <a:ext uri="{9D8B030D-6E8A-4147-A177-3AD203B41FA5}">
                      <a16:colId xmlns:a16="http://schemas.microsoft.com/office/drawing/2014/main" val="246213447"/>
                    </a:ext>
                  </a:extLst>
                </a:gridCol>
                <a:gridCol w="391301">
                  <a:extLst>
                    <a:ext uri="{9D8B030D-6E8A-4147-A177-3AD203B41FA5}">
                      <a16:colId xmlns:a16="http://schemas.microsoft.com/office/drawing/2014/main" val="2767428616"/>
                    </a:ext>
                  </a:extLst>
                </a:gridCol>
                <a:gridCol w="391301">
                  <a:extLst>
                    <a:ext uri="{9D8B030D-6E8A-4147-A177-3AD203B41FA5}">
                      <a16:colId xmlns:a16="http://schemas.microsoft.com/office/drawing/2014/main" val="2702143929"/>
                    </a:ext>
                  </a:extLst>
                </a:gridCol>
                <a:gridCol w="391303">
                  <a:extLst>
                    <a:ext uri="{9D8B030D-6E8A-4147-A177-3AD203B41FA5}">
                      <a16:colId xmlns:a16="http://schemas.microsoft.com/office/drawing/2014/main" val="868948804"/>
                    </a:ext>
                  </a:extLst>
                </a:gridCol>
                <a:gridCol w="391301">
                  <a:extLst>
                    <a:ext uri="{9D8B030D-6E8A-4147-A177-3AD203B41FA5}">
                      <a16:colId xmlns:a16="http://schemas.microsoft.com/office/drawing/2014/main" val="2253476575"/>
                    </a:ext>
                  </a:extLst>
                </a:gridCol>
                <a:gridCol w="391301">
                  <a:extLst>
                    <a:ext uri="{9D8B030D-6E8A-4147-A177-3AD203B41FA5}">
                      <a16:colId xmlns:a16="http://schemas.microsoft.com/office/drawing/2014/main" val="1935674213"/>
                    </a:ext>
                  </a:extLst>
                </a:gridCol>
                <a:gridCol w="391301">
                  <a:extLst>
                    <a:ext uri="{9D8B030D-6E8A-4147-A177-3AD203B41FA5}">
                      <a16:colId xmlns:a16="http://schemas.microsoft.com/office/drawing/2014/main" val="1171047648"/>
                    </a:ext>
                  </a:extLst>
                </a:gridCol>
                <a:gridCol w="391301">
                  <a:extLst>
                    <a:ext uri="{9D8B030D-6E8A-4147-A177-3AD203B41FA5}">
                      <a16:colId xmlns:a16="http://schemas.microsoft.com/office/drawing/2014/main" val="1618453674"/>
                    </a:ext>
                  </a:extLst>
                </a:gridCol>
                <a:gridCol w="391301">
                  <a:extLst>
                    <a:ext uri="{9D8B030D-6E8A-4147-A177-3AD203B41FA5}">
                      <a16:colId xmlns:a16="http://schemas.microsoft.com/office/drawing/2014/main" val="964987141"/>
                    </a:ext>
                  </a:extLst>
                </a:gridCol>
                <a:gridCol w="391301">
                  <a:extLst>
                    <a:ext uri="{9D8B030D-6E8A-4147-A177-3AD203B41FA5}">
                      <a16:colId xmlns:a16="http://schemas.microsoft.com/office/drawing/2014/main" val="4025622066"/>
                    </a:ext>
                  </a:extLst>
                </a:gridCol>
                <a:gridCol w="391301">
                  <a:extLst>
                    <a:ext uri="{9D8B030D-6E8A-4147-A177-3AD203B41FA5}">
                      <a16:colId xmlns:a16="http://schemas.microsoft.com/office/drawing/2014/main" val="4070484088"/>
                    </a:ext>
                  </a:extLst>
                </a:gridCol>
                <a:gridCol w="391301">
                  <a:extLst>
                    <a:ext uri="{9D8B030D-6E8A-4147-A177-3AD203B41FA5}">
                      <a16:colId xmlns:a16="http://schemas.microsoft.com/office/drawing/2014/main" val="1734550856"/>
                    </a:ext>
                  </a:extLst>
                </a:gridCol>
                <a:gridCol w="391301">
                  <a:extLst>
                    <a:ext uri="{9D8B030D-6E8A-4147-A177-3AD203B41FA5}">
                      <a16:colId xmlns:a16="http://schemas.microsoft.com/office/drawing/2014/main" val="3163109979"/>
                    </a:ext>
                  </a:extLst>
                </a:gridCol>
                <a:gridCol w="391301">
                  <a:extLst>
                    <a:ext uri="{9D8B030D-6E8A-4147-A177-3AD203B41FA5}">
                      <a16:colId xmlns:a16="http://schemas.microsoft.com/office/drawing/2014/main" val="2297363034"/>
                    </a:ext>
                  </a:extLst>
                </a:gridCol>
              </a:tblGrid>
              <a:tr h="25592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25592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D3195C7-5AD8-48E1-8153-1EF7A99F36B7}"/>
              </a:ext>
            </a:extLst>
          </p:cNvPr>
          <p:cNvSpPr txBox="1"/>
          <p:nvPr/>
        </p:nvSpPr>
        <p:spPr>
          <a:xfrm>
            <a:off x="1969512" y="1276475"/>
            <a:ext cx="444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245B081-5DD3-48C9-A563-1CD381F401AE}"/>
                  </a:ext>
                </a:extLst>
              </p:cNvPr>
              <p:cNvSpPr/>
              <p:nvPr/>
            </p:nvSpPr>
            <p:spPr>
              <a:xfrm>
                <a:off x="1231420" y="1858578"/>
                <a:ext cx="409086" cy="6708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245B081-5DD3-48C9-A563-1CD381F401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1420" y="1858578"/>
                <a:ext cx="409086" cy="6708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154C91-3A3C-429E-968C-245A5805A918}"/>
                  </a:ext>
                </a:extLst>
              </p:cNvPr>
              <p:cNvSpPr/>
              <p:nvPr/>
            </p:nvSpPr>
            <p:spPr>
              <a:xfrm>
                <a:off x="1623442" y="1858578"/>
                <a:ext cx="409086" cy="6699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154C91-3A3C-429E-968C-245A5805A9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3442" y="1858578"/>
                <a:ext cx="409086" cy="66992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BA6AAA7-16E1-4026-8266-51C6ABE6C0CB}"/>
                  </a:ext>
                </a:extLst>
              </p:cNvPr>
              <p:cNvSpPr/>
              <p:nvPr/>
            </p:nvSpPr>
            <p:spPr>
              <a:xfrm>
                <a:off x="2015464" y="1858578"/>
                <a:ext cx="409086" cy="6726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BA6AAA7-16E1-4026-8266-51C6ABE6C0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5464" y="1858578"/>
                <a:ext cx="409086" cy="6726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61BB41E-BE55-4EBC-AA03-576BB45FD58F}"/>
                  </a:ext>
                </a:extLst>
              </p:cNvPr>
              <p:cNvSpPr/>
              <p:nvPr/>
            </p:nvSpPr>
            <p:spPr>
              <a:xfrm>
                <a:off x="2407486" y="1858578"/>
                <a:ext cx="409086" cy="6699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61BB41E-BE55-4EBC-AA03-576BB45FD5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7486" y="1858578"/>
                <a:ext cx="409086" cy="66992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369AF28-A88C-4E10-A4B8-27ABC7390E70}"/>
                  </a:ext>
                </a:extLst>
              </p:cNvPr>
              <p:cNvSpPr/>
              <p:nvPr/>
            </p:nvSpPr>
            <p:spPr>
              <a:xfrm>
                <a:off x="2799508" y="1858578"/>
                <a:ext cx="409086" cy="6727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6369AF28-A88C-4E10-A4B8-27ABC7390E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9508" y="1858578"/>
                <a:ext cx="409086" cy="67274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3F07724-62E6-46BD-87FB-256B0EE91440}"/>
                  </a:ext>
                </a:extLst>
              </p:cNvPr>
              <p:cNvSpPr/>
              <p:nvPr/>
            </p:nvSpPr>
            <p:spPr>
              <a:xfrm>
                <a:off x="3191528" y="1858578"/>
                <a:ext cx="409086" cy="6727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3F07724-62E6-46BD-87FB-256B0EE914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1528" y="1858578"/>
                <a:ext cx="409086" cy="67274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AB3D1CB-7E10-4102-8C07-00A7298E2067}"/>
                  </a:ext>
                </a:extLst>
              </p:cNvPr>
              <p:cNvSpPr/>
              <p:nvPr/>
            </p:nvSpPr>
            <p:spPr>
              <a:xfrm>
                <a:off x="3501329" y="1858578"/>
                <a:ext cx="564578" cy="6727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AB3D1CB-7E10-4102-8C07-00A7298E20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1329" y="1858578"/>
                <a:ext cx="564578" cy="67274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A38828B-5497-4EB6-8095-A399A5C04581}"/>
                  </a:ext>
                </a:extLst>
              </p:cNvPr>
              <p:cNvSpPr/>
              <p:nvPr/>
            </p:nvSpPr>
            <p:spPr>
              <a:xfrm>
                <a:off x="3895326" y="1858578"/>
                <a:ext cx="564578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A38828B-5497-4EB6-8095-A399A5C045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5326" y="1858578"/>
                <a:ext cx="564578" cy="67127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CAF9A8D-1322-466B-A1A0-2AFCD01AD394}"/>
                  </a:ext>
                </a:extLst>
              </p:cNvPr>
              <p:cNvSpPr/>
              <p:nvPr/>
            </p:nvSpPr>
            <p:spPr>
              <a:xfrm>
                <a:off x="4289324" y="1858578"/>
                <a:ext cx="564578" cy="6727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CAF9A8D-1322-466B-A1A0-2AFCD01AD39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9324" y="1858578"/>
                <a:ext cx="564578" cy="67274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0BFDF1F-68BD-4973-A802-4CC2847C15C1}"/>
                  </a:ext>
                </a:extLst>
              </p:cNvPr>
              <p:cNvSpPr/>
              <p:nvPr/>
            </p:nvSpPr>
            <p:spPr>
              <a:xfrm>
                <a:off x="4679125" y="1858578"/>
                <a:ext cx="564578" cy="6727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0BFDF1F-68BD-4973-A802-4CC2847C15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9125" y="1858578"/>
                <a:ext cx="564578" cy="67274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F899815-A52B-4CF3-BA97-EC4262469149}"/>
                  </a:ext>
                </a:extLst>
              </p:cNvPr>
              <p:cNvSpPr/>
              <p:nvPr/>
            </p:nvSpPr>
            <p:spPr>
              <a:xfrm>
                <a:off x="5064736" y="1858578"/>
                <a:ext cx="564578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F899815-A52B-4CF3-BA97-EC42624691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4736" y="1858578"/>
                <a:ext cx="564578" cy="67127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9434D79-54A0-4759-AAD8-CC7BEA19E007}"/>
                  </a:ext>
                </a:extLst>
              </p:cNvPr>
              <p:cNvSpPr/>
              <p:nvPr/>
            </p:nvSpPr>
            <p:spPr>
              <a:xfrm>
                <a:off x="5458729" y="1858578"/>
                <a:ext cx="564578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9434D79-54A0-4759-AAD8-CC7BEA19E0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8729" y="1858578"/>
                <a:ext cx="564578" cy="67127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C294565-A4C5-4361-AEBF-DFEDE4212BDC}"/>
                  </a:ext>
                </a:extLst>
              </p:cNvPr>
              <p:cNvSpPr/>
              <p:nvPr/>
            </p:nvSpPr>
            <p:spPr>
              <a:xfrm>
                <a:off x="5852726" y="1858578"/>
                <a:ext cx="564578" cy="6726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C294565-A4C5-4361-AEBF-DFEDE4212B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726" y="1858578"/>
                <a:ext cx="564578" cy="6726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DF21935-808C-4BB8-98BF-AF017580B269}"/>
                  </a:ext>
                </a:extLst>
              </p:cNvPr>
              <p:cNvSpPr/>
              <p:nvPr/>
            </p:nvSpPr>
            <p:spPr>
              <a:xfrm>
                <a:off x="6628134" y="1858578"/>
                <a:ext cx="564578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DF21935-808C-4BB8-98BF-AF017580B2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8134" y="1858578"/>
                <a:ext cx="564578" cy="671274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F53DF828-2924-43CC-AE3F-DB56A907D123}"/>
                  </a:ext>
                </a:extLst>
              </p:cNvPr>
              <p:cNvSpPr/>
              <p:nvPr/>
            </p:nvSpPr>
            <p:spPr>
              <a:xfrm>
                <a:off x="6242524" y="1858578"/>
                <a:ext cx="564578" cy="6727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F53DF828-2924-43CC-AE3F-DB56A907D1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2524" y="1858578"/>
                <a:ext cx="564578" cy="67274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6492F734-500C-4C8A-A519-09D475C0F0DC}"/>
                  </a:ext>
                </a:extLst>
              </p:cNvPr>
              <p:cNvSpPr/>
              <p:nvPr/>
            </p:nvSpPr>
            <p:spPr>
              <a:xfrm>
                <a:off x="7026322" y="1858578"/>
                <a:ext cx="564578" cy="6727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6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6492F734-500C-4C8A-A519-09D475C0F0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6322" y="1858578"/>
                <a:ext cx="564578" cy="672748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9">
            <a:extLst>
              <a:ext uri="{FF2B5EF4-FFF2-40B4-BE49-F238E27FC236}">
                <a16:creationId xmlns:a16="http://schemas.microsoft.com/office/drawing/2014/main" id="{39FC982F-7F0D-4F89-B54F-CBF7ADEA0572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 rot="5400000">
            <a:off x="2363693" y="3802393"/>
            <a:ext cx="474339" cy="24965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1263348-2E72-47B4-85C1-CC233CDBE002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 rot="5400000">
            <a:off x="2755433" y="3799897"/>
            <a:ext cx="469346" cy="24965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8AA5937-92DB-4F99-B51A-0CD90F8971F1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 rot="5400000">
            <a:off x="3142179" y="3802393"/>
            <a:ext cx="474339" cy="24965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110834A-1C6F-4094-9C63-608678F6E46F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 rot="5400000">
            <a:off x="1198459" y="3304174"/>
            <a:ext cx="469346" cy="24965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EC1CA6D7-3593-4EC5-BBD1-841CDD8616FD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 rot="5400000">
            <a:off x="1587703" y="3304174"/>
            <a:ext cx="469346" cy="249652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B81F38ED-7EB0-4ED0-8AC8-EB303EF23BDD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1974450" y="3306671"/>
            <a:ext cx="474339" cy="249652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FCE571B0-8CC5-4475-8AF5-09C2FB094BF7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2363693" y="3306671"/>
            <a:ext cx="474339" cy="249652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1DA0E226-C175-49DB-BC83-9753BCC05D50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2752937" y="3306671"/>
            <a:ext cx="474339" cy="249652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F85DA176-EE7D-4588-946E-31BB063DF2F2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3142179" y="3306671"/>
            <a:ext cx="474339" cy="249652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98583A22-E825-48CA-AF66-73FEC36136C5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3532459" y="3306671"/>
            <a:ext cx="474339" cy="249652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46DE1016-7DA1-4E92-B2DF-E774799C5C2E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3921703" y="3306671"/>
            <a:ext cx="474339" cy="249652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D9B16144-A8AE-4B7A-BA69-AE2F0F3A4910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4310274" y="3306671"/>
            <a:ext cx="474339" cy="249652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2D2984FF-B48B-4392-A027-1FDFDB1A1FB1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4699517" y="3306671"/>
            <a:ext cx="474339" cy="249652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F13CFB8E-08D0-47F9-B4D1-1174EECF2FFD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5088760" y="3306671"/>
            <a:ext cx="474339" cy="249652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058CFC80-B0D7-4C66-AF1A-F566AB082CE0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5478003" y="3306671"/>
            <a:ext cx="474339" cy="249652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6EC85755-5A12-4579-986E-76DCA9B06CE0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5867246" y="3306671"/>
            <a:ext cx="474339" cy="249652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61ED9A02-64AA-45BF-8182-0EB5ED985DB9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6256489" y="3306671"/>
            <a:ext cx="474339" cy="249652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DE4A03B2-A5F5-4512-ADE0-B6C46C5CFD0C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6645732" y="3306671"/>
            <a:ext cx="474339" cy="249652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19D22CB7-8FDF-41D3-813F-081F2B779583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7034975" y="3306671"/>
            <a:ext cx="474339" cy="249652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4854417F-BA82-4BC4-927C-208040208AB8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 rot="5400000">
            <a:off x="3534956" y="3799896"/>
            <a:ext cx="469346" cy="249652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801B1259-C3C6-4F4A-BC13-EA503527C745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 rot="5400000">
            <a:off x="3924200" y="3799896"/>
            <a:ext cx="469346" cy="249652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802BA174-4EEF-4ACE-ACF9-8E83294D31E6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4310274" y="3802394"/>
            <a:ext cx="474339" cy="249652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27DF6E63-B943-47AF-B31B-54DFAB204318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4699517" y="3802394"/>
            <a:ext cx="474339" cy="249652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AFE474D2-6AE6-4F3D-8579-993D216FCA96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5088760" y="3802394"/>
            <a:ext cx="474339" cy="249652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83C8B013-28FA-4174-B184-E5ECCBE1E545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5478003" y="3802394"/>
            <a:ext cx="474339" cy="249652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2EF6D28A-5FBC-4AF2-BD28-466620626A28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5867246" y="3802394"/>
            <a:ext cx="474339" cy="249652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5D374A7C-803D-464F-A143-6E7A852C77C9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6256489" y="3802394"/>
            <a:ext cx="474339" cy="249652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7992E038-00D4-46A2-8B87-125996959E16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6645732" y="3802394"/>
            <a:ext cx="474339" cy="249652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54CE6941-1CF5-41D7-9B1F-8F79D0B789D7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7034975" y="3802394"/>
            <a:ext cx="474339" cy="249652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A4463715-300F-47AF-B867-0329115FB7B2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6645732" y="4298117"/>
            <a:ext cx="474339" cy="249652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5ABD05B2-E85A-4CDE-AE0A-D4834E6B142D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 rot="5400000">
            <a:off x="7034975" y="4298117"/>
            <a:ext cx="474339" cy="249652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F40A1FBB-E175-41C8-8714-B5F94B4CE594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 rot="5400000">
            <a:off x="4699517" y="4303111"/>
            <a:ext cx="474339" cy="249652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54A75EC9-20B0-4329-AD6C-EE6A4BCF0FC5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 rot="5400000">
            <a:off x="5091257" y="4300615"/>
            <a:ext cx="469346" cy="249652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32D5FEEB-DAD6-4BEA-99EE-F94A1EE1508D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 rot="5400000">
            <a:off x="5478003" y="4303111"/>
            <a:ext cx="474339" cy="249652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9894A9E6-917F-4920-B1F6-885D89F48BDF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 rot="5400000">
            <a:off x="5869743" y="4300614"/>
            <a:ext cx="469346" cy="249652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D4CFAD2B-17A1-410B-8AB6-D703065E3BF5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 rot="5400000">
            <a:off x="6258986" y="4305608"/>
            <a:ext cx="469346" cy="249652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FB89F7FF-F334-4E24-9AB3-0CFECC976917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 rot="5400000">
            <a:off x="7034975" y="4793841"/>
            <a:ext cx="474339" cy="249652"/>
          </a:xfrm>
          <a:prstGeom prst="rect">
            <a:avLst/>
          </a:prstGeom>
        </p:spPr>
      </p:pic>
      <p:sp>
        <p:nvSpPr>
          <p:cNvPr id="74" name="Right Bracket 73">
            <a:extLst>
              <a:ext uri="{FF2B5EF4-FFF2-40B4-BE49-F238E27FC236}">
                <a16:creationId xmlns:a16="http://schemas.microsoft.com/office/drawing/2014/main" id="{BF1A4633-27E4-4BD6-8429-438CB6764660}"/>
              </a:ext>
            </a:extLst>
          </p:cNvPr>
          <p:cNvSpPr/>
          <p:nvPr/>
        </p:nvSpPr>
        <p:spPr>
          <a:xfrm rot="16200000">
            <a:off x="1512220" y="1619198"/>
            <a:ext cx="171879" cy="387776"/>
          </a:xfrm>
          <a:prstGeom prst="rightBracket">
            <a:avLst>
              <a:gd name="adj" fmla="val 214001"/>
            </a:avLst>
          </a:prstGeom>
          <a:ln w="28575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7437F953-7BC1-4E06-BD8F-92308185D2B6}"/>
                  </a:ext>
                </a:extLst>
              </p:cNvPr>
              <p:cNvSpPr/>
              <p:nvPr/>
            </p:nvSpPr>
            <p:spPr>
              <a:xfrm>
                <a:off x="1333138" y="1209988"/>
                <a:ext cx="580608" cy="5264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dirty="0">
                    <a:solidFill>
                      <a:schemeClr val="accent2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2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2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accent2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7437F953-7BC1-4E06-BD8F-92308185D2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138" y="1209988"/>
                <a:ext cx="580608" cy="526491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77812713-ABCC-4BB3-8A09-241A549C8C0A}"/>
                  </a:ext>
                </a:extLst>
              </p:cNvPr>
              <p:cNvSpPr/>
              <p:nvPr/>
            </p:nvSpPr>
            <p:spPr>
              <a:xfrm>
                <a:off x="2300531" y="1276475"/>
                <a:ext cx="537327" cy="5264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chemeClr val="accent1"/>
                    </a:solidFill>
                  </a:rPr>
                  <a:t>1</a:t>
                </a:r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77812713-ABCC-4BB3-8A09-241A549C8C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0531" y="1276475"/>
                <a:ext cx="537327" cy="526491"/>
              </a:xfrm>
              <a:prstGeom prst="rect">
                <a:avLst/>
              </a:prstGeom>
              <a:blipFill>
                <a:blip r:embed="rId28"/>
                <a:stretch>
                  <a:fillRect l="-11236" b="-9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CC8D6C15-85F7-49BF-8113-47A6A0B577CB}"/>
                  </a:ext>
                </a:extLst>
              </p:cNvPr>
              <p:cNvSpPr/>
              <p:nvPr/>
            </p:nvSpPr>
            <p:spPr>
              <a:xfrm>
                <a:off x="2678908" y="1276475"/>
                <a:ext cx="537327" cy="5276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chemeClr val="accent1"/>
                    </a:solidFill>
                  </a:rPr>
                  <a:t>1</a:t>
                </a:r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CC8D6C15-85F7-49BF-8113-47A6A0B577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8908" y="1276475"/>
                <a:ext cx="537327" cy="527645"/>
              </a:xfrm>
              <a:prstGeom prst="rect">
                <a:avLst/>
              </a:prstGeom>
              <a:blipFill>
                <a:blip r:embed="rId29"/>
                <a:stretch>
                  <a:fillRect l="-11236" b="-103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97C46F3A-C3CD-477A-B9D9-F77DC6619033}"/>
                  </a:ext>
                </a:extLst>
              </p:cNvPr>
              <p:cNvSpPr/>
              <p:nvPr/>
            </p:nvSpPr>
            <p:spPr>
              <a:xfrm>
                <a:off x="3063287" y="1276475"/>
                <a:ext cx="537327" cy="5276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chemeClr val="accent1"/>
                    </a:solidFill>
                  </a:rPr>
                  <a:t>1</a:t>
                </a:r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97C46F3A-C3CD-477A-B9D9-F77DC66190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3287" y="1276475"/>
                <a:ext cx="537327" cy="527645"/>
              </a:xfrm>
              <a:prstGeom prst="rect">
                <a:avLst/>
              </a:prstGeom>
              <a:blipFill>
                <a:blip r:embed="rId30"/>
                <a:stretch>
                  <a:fillRect l="-12500" b="-103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9B6A2160-EA09-49AD-B603-CCFDEBE8D91C}"/>
                  </a:ext>
                </a:extLst>
              </p:cNvPr>
              <p:cNvSpPr/>
              <p:nvPr/>
            </p:nvSpPr>
            <p:spPr>
              <a:xfrm>
                <a:off x="3451679" y="1276475"/>
                <a:ext cx="537327" cy="5261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chemeClr val="accent1"/>
                    </a:solidFill>
                  </a:rPr>
                  <a:t>1</a:t>
                </a:r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9B6A2160-EA09-49AD-B603-CCFDEBE8D9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1679" y="1276475"/>
                <a:ext cx="537327" cy="526170"/>
              </a:xfrm>
              <a:prstGeom prst="rect">
                <a:avLst/>
              </a:prstGeom>
              <a:blipFill>
                <a:blip r:embed="rId31"/>
                <a:stretch>
                  <a:fillRect l="-11364" b="-9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383C2611-18B8-4869-8083-237FD87FC6CA}"/>
                  </a:ext>
                </a:extLst>
              </p:cNvPr>
              <p:cNvSpPr/>
              <p:nvPr/>
            </p:nvSpPr>
            <p:spPr>
              <a:xfrm>
                <a:off x="3845676" y="1276475"/>
                <a:ext cx="537327" cy="5255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chemeClr val="accent1"/>
                    </a:solidFill>
                  </a:rPr>
                  <a:t>1</a:t>
                </a:r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383C2611-18B8-4869-8083-237FD87FC6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5676" y="1276475"/>
                <a:ext cx="537327" cy="525528"/>
              </a:xfrm>
              <a:prstGeom prst="rect">
                <a:avLst/>
              </a:prstGeom>
              <a:blipFill>
                <a:blip r:embed="rId32"/>
                <a:stretch>
                  <a:fillRect l="-12500" b="-9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" name="Rectangle 80">
            <a:extLst>
              <a:ext uri="{FF2B5EF4-FFF2-40B4-BE49-F238E27FC236}">
                <a16:creationId xmlns:a16="http://schemas.microsoft.com/office/drawing/2014/main" id="{051E9759-AAA6-4C5B-A754-7D414EABDDB6}"/>
              </a:ext>
            </a:extLst>
          </p:cNvPr>
          <p:cNvSpPr/>
          <p:nvPr/>
        </p:nvSpPr>
        <p:spPr>
          <a:xfrm>
            <a:off x="4342984" y="1276475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CB3EB43D-0DA7-4D80-BEAD-56FC3254DF46}"/>
                  </a:ext>
                </a:extLst>
              </p:cNvPr>
              <p:cNvSpPr/>
              <p:nvPr/>
            </p:nvSpPr>
            <p:spPr>
              <a:xfrm>
                <a:off x="4624946" y="1276475"/>
                <a:ext cx="537327" cy="5264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chemeClr val="accent1"/>
                    </a:solidFill>
                  </a:rPr>
                  <a:t>2</a:t>
                </a:r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CB3EB43D-0DA7-4D80-BEAD-56FC3254DF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4946" y="1276475"/>
                <a:ext cx="537327" cy="526491"/>
              </a:xfrm>
              <a:prstGeom prst="rect">
                <a:avLst/>
              </a:prstGeom>
              <a:blipFill>
                <a:blip r:embed="rId33"/>
                <a:stretch>
                  <a:fillRect l="-12500" b="-9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30998DF-F5CB-44C8-8637-0A4B26218B7E}"/>
                  </a:ext>
                </a:extLst>
              </p:cNvPr>
              <p:cNvSpPr/>
              <p:nvPr/>
            </p:nvSpPr>
            <p:spPr>
              <a:xfrm>
                <a:off x="5010557" y="1276475"/>
                <a:ext cx="537327" cy="5276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chemeClr val="accent1"/>
                    </a:solidFill>
                  </a:rPr>
                  <a:t>2</a:t>
                </a:r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30998DF-F5CB-44C8-8637-0A4B26218B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0557" y="1276475"/>
                <a:ext cx="537327" cy="527645"/>
              </a:xfrm>
              <a:prstGeom prst="rect">
                <a:avLst/>
              </a:prstGeom>
              <a:blipFill>
                <a:blip r:embed="rId34"/>
                <a:stretch>
                  <a:fillRect l="-12500" b="-103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27D62402-3D60-4FDF-8CF4-EBE13F408F19}"/>
                  </a:ext>
                </a:extLst>
              </p:cNvPr>
              <p:cNvSpPr/>
              <p:nvPr/>
            </p:nvSpPr>
            <p:spPr>
              <a:xfrm>
                <a:off x="5404550" y="1276475"/>
                <a:ext cx="537327" cy="5276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chemeClr val="accent1"/>
                    </a:solidFill>
                  </a:rPr>
                  <a:t>2</a:t>
                </a:r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27D62402-3D60-4FDF-8CF4-EBE13F408F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4550" y="1276475"/>
                <a:ext cx="537327" cy="527645"/>
              </a:xfrm>
              <a:prstGeom prst="rect">
                <a:avLst/>
              </a:prstGeom>
              <a:blipFill>
                <a:blip r:embed="rId35"/>
                <a:stretch>
                  <a:fillRect l="-12500" b="-103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1AB34AA0-166A-405E-B76B-CDF89C58FB89}"/>
                  </a:ext>
                </a:extLst>
              </p:cNvPr>
              <p:cNvSpPr/>
              <p:nvPr/>
            </p:nvSpPr>
            <p:spPr>
              <a:xfrm>
                <a:off x="5798547" y="1276475"/>
                <a:ext cx="537327" cy="5261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chemeClr val="accent1"/>
                    </a:solidFill>
                  </a:rPr>
                  <a:t>2</a:t>
                </a:r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1AB34AA0-166A-405E-B76B-CDF89C58FB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8547" y="1276475"/>
                <a:ext cx="537327" cy="526170"/>
              </a:xfrm>
              <a:prstGeom prst="rect">
                <a:avLst/>
              </a:prstGeom>
              <a:blipFill>
                <a:blip r:embed="rId36"/>
                <a:stretch>
                  <a:fillRect l="-11364" b="-9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Rectangle 85">
            <a:extLst>
              <a:ext uri="{FF2B5EF4-FFF2-40B4-BE49-F238E27FC236}">
                <a16:creationId xmlns:a16="http://schemas.microsoft.com/office/drawing/2014/main" id="{8CD3ADA4-4FE5-4E62-B29D-BD0EA413D7D1}"/>
              </a:ext>
            </a:extLst>
          </p:cNvPr>
          <p:cNvSpPr/>
          <p:nvPr/>
        </p:nvSpPr>
        <p:spPr>
          <a:xfrm>
            <a:off x="6658914" y="1276475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4C5E52E9-E935-414B-AC87-3210FC300821}"/>
                  </a:ext>
                </a:extLst>
              </p:cNvPr>
              <p:cNvSpPr/>
              <p:nvPr/>
            </p:nvSpPr>
            <p:spPr>
              <a:xfrm>
                <a:off x="6188345" y="1276475"/>
                <a:ext cx="537327" cy="5255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chemeClr val="accent1"/>
                    </a:solidFill>
                  </a:rPr>
                  <a:t>2</a:t>
                </a:r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4C5E52E9-E935-414B-AC87-3210FC3008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8345" y="1276475"/>
                <a:ext cx="537327" cy="525528"/>
              </a:xfrm>
              <a:prstGeom prst="rect">
                <a:avLst/>
              </a:prstGeom>
              <a:blipFill>
                <a:blip r:embed="rId37"/>
                <a:stretch>
                  <a:fillRect l="-11364" b="-9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04E3227F-8E9D-4A17-96D1-05CF26CF2AD4}"/>
                  </a:ext>
                </a:extLst>
              </p:cNvPr>
              <p:cNvSpPr/>
              <p:nvPr/>
            </p:nvSpPr>
            <p:spPr>
              <a:xfrm>
                <a:off x="6972143" y="1276475"/>
                <a:ext cx="537327" cy="5264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chemeClr val="accent1"/>
                    </a:solidFill>
                  </a:rPr>
                  <a:t>3</a:t>
                </a:r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04E3227F-8E9D-4A17-96D1-05CF26CF2A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2143" y="1276475"/>
                <a:ext cx="537327" cy="526491"/>
              </a:xfrm>
              <a:prstGeom prst="rect">
                <a:avLst/>
              </a:prstGeom>
              <a:blipFill>
                <a:blip r:embed="rId38"/>
                <a:stretch>
                  <a:fillRect l="-12500" b="-9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70855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500"/>
                            </p:stCondLst>
                            <p:childTnLst>
                              <p:par>
                                <p:cTn id="16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74" grpId="0" animBg="1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04C5658-6435-4663-B9CB-0544654C6F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34123"/>
              </p:ext>
            </p:extLst>
          </p:nvPr>
        </p:nvGraphicFramePr>
        <p:xfrm>
          <a:off x="1433132" y="2364202"/>
          <a:ext cx="6118290" cy="51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713">
                  <a:extLst>
                    <a:ext uri="{9D8B030D-6E8A-4147-A177-3AD203B41FA5}">
                      <a16:colId xmlns:a16="http://schemas.microsoft.com/office/drawing/2014/main" val="3813706657"/>
                    </a:ext>
                  </a:extLst>
                </a:gridCol>
                <a:gridCol w="1019719">
                  <a:extLst>
                    <a:ext uri="{9D8B030D-6E8A-4147-A177-3AD203B41FA5}">
                      <a16:colId xmlns:a16="http://schemas.microsoft.com/office/drawing/2014/main" val="246213447"/>
                    </a:ext>
                  </a:extLst>
                </a:gridCol>
                <a:gridCol w="1019713">
                  <a:extLst>
                    <a:ext uri="{9D8B030D-6E8A-4147-A177-3AD203B41FA5}">
                      <a16:colId xmlns:a16="http://schemas.microsoft.com/office/drawing/2014/main" val="2767428616"/>
                    </a:ext>
                  </a:extLst>
                </a:gridCol>
                <a:gridCol w="1019713">
                  <a:extLst>
                    <a:ext uri="{9D8B030D-6E8A-4147-A177-3AD203B41FA5}">
                      <a16:colId xmlns:a16="http://schemas.microsoft.com/office/drawing/2014/main" val="2702143929"/>
                    </a:ext>
                  </a:extLst>
                </a:gridCol>
                <a:gridCol w="1019719">
                  <a:extLst>
                    <a:ext uri="{9D8B030D-6E8A-4147-A177-3AD203B41FA5}">
                      <a16:colId xmlns:a16="http://schemas.microsoft.com/office/drawing/2014/main" val="868948804"/>
                    </a:ext>
                  </a:extLst>
                </a:gridCol>
                <a:gridCol w="1019713">
                  <a:extLst>
                    <a:ext uri="{9D8B030D-6E8A-4147-A177-3AD203B41FA5}">
                      <a16:colId xmlns:a16="http://schemas.microsoft.com/office/drawing/2014/main" val="2253476575"/>
                    </a:ext>
                  </a:extLst>
                </a:gridCol>
              </a:tblGrid>
              <a:tr h="25592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263394"/>
                  </a:ext>
                </a:extLst>
              </a:tr>
              <a:tr h="25592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96253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B4087CF-4402-480F-B923-630AED16E8C5}"/>
                  </a:ext>
                </a:extLst>
              </p:cNvPr>
              <p:cNvSpPr/>
              <p:nvPr/>
            </p:nvSpPr>
            <p:spPr>
              <a:xfrm>
                <a:off x="1246660" y="1645218"/>
                <a:ext cx="409086" cy="6708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B4087CF-4402-480F-B923-630AED16E8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6660" y="1645218"/>
                <a:ext cx="409086" cy="6708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5529F9B-222F-4B16-98D0-C9E5C968C2B8}"/>
                  </a:ext>
                </a:extLst>
              </p:cNvPr>
              <p:cNvSpPr/>
              <p:nvPr/>
            </p:nvSpPr>
            <p:spPr>
              <a:xfrm>
                <a:off x="2270450" y="1645218"/>
                <a:ext cx="409086" cy="6726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5529F9B-222F-4B16-98D0-C9E5C968C2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0450" y="1645218"/>
                <a:ext cx="409086" cy="6726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C6C6981-93B5-4753-BAF6-D18C8C61B52D}"/>
                  </a:ext>
                </a:extLst>
              </p:cNvPr>
              <p:cNvSpPr/>
              <p:nvPr/>
            </p:nvSpPr>
            <p:spPr>
              <a:xfrm>
                <a:off x="3286620" y="1645218"/>
                <a:ext cx="409086" cy="6727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C6C6981-93B5-4753-BAF6-D18C8C61B5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6620" y="1645218"/>
                <a:ext cx="409086" cy="67274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9AE93DB-938A-41D5-B5C3-49EB361518C7}"/>
                  </a:ext>
                </a:extLst>
              </p:cNvPr>
              <p:cNvSpPr/>
              <p:nvPr/>
            </p:nvSpPr>
            <p:spPr>
              <a:xfrm>
                <a:off x="4218970" y="1645218"/>
                <a:ext cx="564578" cy="6727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9AE93DB-938A-41D5-B5C3-49EB361518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8970" y="1645218"/>
                <a:ext cx="564578" cy="67274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445E3FC-75A8-42E1-9263-1AB88B09429B}"/>
                  </a:ext>
                </a:extLst>
              </p:cNvPr>
              <p:cNvSpPr/>
              <p:nvPr/>
            </p:nvSpPr>
            <p:spPr>
              <a:xfrm>
                <a:off x="5245852" y="1645218"/>
                <a:ext cx="564578" cy="6727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445E3FC-75A8-42E1-9263-1AB88B0942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5852" y="1645218"/>
                <a:ext cx="564578" cy="67274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CB6CCD4-29B7-4D64-A085-3C0C63643D38}"/>
                  </a:ext>
                </a:extLst>
              </p:cNvPr>
              <p:cNvSpPr/>
              <p:nvPr/>
            </p:nvSpPr>
            <p:spPr>
              <a:xfrm>
                <a:off x="6265114" y="1645218"/>
                <a:ext cx="564578" cy="6712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CB6CCD4-29B7-4D64-A085-3C0C63643D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5114" y="1645218"/>
                <a:ext cx="564578" cy="67127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819F93B-9773-4624-883B-91AB32564520}"/>
                  </a:ext>
                </a:extLst>
              </p:cNvPr>
              <p:cNvSpPr/>
              <p:nvPr/>
            </p:nvSpPr>
            <p:spPr>
              <a:xfrm>
                <a:off x="7291993" y="1656017"/>
                <a:ext cx="564578" cy="6726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19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819F93B-9773-4624-883B-91AB325645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1993" y="1656017"/>
                <a:ext cx="564578" cy="6726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ight Bracket 9">
            <a:extLst>
              <a:ext uri="{FF2B5EF4-FFF2-40B4-BE49-F238E27FC236}">
                <a16:creationId xmlns:a16="http://schemas.microsoft.com/office/drawing/2014/main" id="{6E2F6E19-807D-40A0-BB12-74804034A584}"/>
              </a:ext>
            </a:extLst>
          </p:cNvPr>
          <p:cNvSpPr/>
          <p:nvPr/>
        </p:nvSpPr>
        <p:spPr>
          <a:xfrm rot="16200000">
            <a:off x="1794089" y="1042743"/>
            <a:ext cx="253105" cy="1032740"/>
          </a:xfrm>
          <a:prstGeom prst="rightBracket">
            <a:avLst>
              <a:gd name="adj" fmla="val 214001"/>
            </a:avLst>
          </a:prstGeom>
          <a:ln w="28575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F916A68-B27C-4EA4-BA25-573B158EAEB3}"/>
                  </a:ext>
                </a:extLst>
              </p:cNvPr>
              <p:cNvSpPr/>
              <p:nvPr/>
            </p:nvSpPr>
            <p:spPr>
              <a:xfrm>
                <a:off x="1623442" y="906069"/>
                <a:ext cx="580608" cy="5264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dirty="0">
                    <a:solidFill>
                      <a:schemeClr val="accent2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2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b="0" i="0" smtClean="0">
                            <a:solidFill>
                              <a:schemeClr val="accent2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accent2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F916A68-B27C-4EA4-BA25-573B158EAEB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3442" y="906069"/>
                <a:ext cx="580608" cy="52649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>
            <a:extLst>
              <a:ext uri="{FF2B5EF4-FFF2-40B4-BE49-F238E27FC236}">
                <a16:creationId xmlns:a16="http://schemas.microsoft.com/office/drawing/2014/main" id="{A9E58D8A-46CA-4FE4-823A-47C4939BFD3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91993" y="597430"/>
            <a:ext cx="747045" cy="74704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FFEF2AD-ECA8-4F70-A9E9-C0DDB4B88C83}"/>
              </a:ext>
            </a:extLst>
          </p:cNvPr>
          <p:cNvSpPr txBox="1"/>
          <p:nvPr/>
        </p:nvSpPr>
        <p:spPr>
          <a:xfrm>
            <a:off x="5570379" y="71963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FDF177E-6521-4C22-B88D-352244087BF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286620" y="3512180"/>
            <a:ext cx="2328593" cy="233110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A6D8C137-A10E-46A3-9DE6-870E4E50F24F}"/>
                  </a:ext>
                </a:extLst>
              </p:cNvPr>
              <p:cNvSpPr/>
              <p:nvPr/>
            </p:nvSpPr>
            <p:spPr>
              <a:xfrm>
                <a:off x="3607043" y="4943048"/>
                <a:ext cx="449162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A6D8C137-A10E-46A3-9DE6-870E4E50F24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7043" y="4943048"/>
                <a:ext cx="449162" cy="76937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41A59BCE-D118-4B62-8EB1-3D918B192E53}"/>
                  </a:ext>
                </a:extLst>
              </p:cNvPr>
              <p:cNvSpPr/>
              <p:nvPr/>
            </p:nvSpPr>
            <p:spPr>
              <a:xfrm>
                <a:off x="4934956" y="4943113"/>
                <a:ext cx="449162" cy="7693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41A59BCE-D118-4B62-8EB1-3D918B192E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4956" y="4943113"/>
                <a:ext cx="449162" cy="76931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2C91EBB-59DD-4FE1-948A-19F7A6650F60}"/>
                  </a:ext>
                </a:extLst>
              </p:cNvPr>
              <p:cNvSpPr/>
              <p:nvPr/>
            </p:nvSpPr>
            <p:spPr>
              <a:xfrm>
                <a:off x="4185727" y="3633070"/>
                <a:ext cx="631904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2C91EBB-59DD-4FE1-948A-19F7A6650F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5727" y="3633070"/>
                <a:ext cx="631904" cy="76937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EF639AD2-40A9-4451-A5CF-FB26914676FD}"/>
              </a:ext>
            </a:extLst>
          </p:cNvPr>
          <p:cNvSpPr/>
          <p:nvPr/>
        </p:nvSpPr>
        <p:spPr>
          <a:xfrm>
            <a:off x="2136757" y="5096904"/>
            <a:ext cx="11769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/>
              <a:t>1 whole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2321630E-9D2E-4F7F-9808-F0594107D758}"/>
                  </a:ext>
                </a:extLst>
              </p:cNvPr>
              <p:cNvSpPr/>
              <p:nvPr/>
            </p:nvSpPr>
            <p:spPr>
              <a:xfrm>
                <a:off x="4157629" y="2838917"/>
                <a:ext cx="633507" cy="6727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400" dirty="0"/>
                  <a:t>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2321630E-9D2E-4F7F-9808-F0594107D7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7629" y="2838917"/>
                <a:ext cx="633507" cy="672748"/>
              </a:xfrm>
              <a:prstGeom prst="rect">
                <a:avLst/>
              </a:prstGeom>
              <a:blipFill>
                <a:blip r:embed="rId18"/>
                <a:stretch>
                  <a:fillRect l="-14423"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650B73A-48B0-4579-9044-A9EE0700B2E2}"/>
                  </a:ext>
                </a:extLst>
              </p:cNvPr>
              <p:cNvSpPr/>
              <p:nvPr/>
            </p:nvSpPr>
            <p:spPr>
              <a:xfrm>
                <a:off x="5156733" y="2838917"/>
                <a:ext cx="633507" cy="6727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400" dirty="0"/>
                  <a:t>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650B73A-48B0-4579-9044-A9EE0700B2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6733" y="2838917"/>
                <a:ext cx="633507" cy="672748"/>
              </a:xfrm>
              <a:prstGeom prst="rect">
                <a:avLst/>
              </a:prstGeom>
              <a:blipFill>
                <a:blip r:embed="rId19"/>
                <a:stretch>
                  <a:fillRect l="-14423" b="-81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>
            <a:extLst>
              <a:ext uri="{FF2B5EF4-FFF2-40B4-BE49-F238E27FC236}">
                <a16:creationId xmlns:a16="http://schemas.microsoft.com/office/drawing/2014/main" id="{B59FAE43-E08C-4773-A83E-B06B14ECF1D9}"/>
              </a:ext>
            </a:extLst>
          </p:cNvPr>
          <p:cNvSpPr/>
          <p:nvPr/>
        </p:nvSpPr>
        <p:spPr>
          <a:xfrm>
            <a:off x="6363698" y="2922737"/>
            <a:ext cx="3674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EA93F24-7B4B-46AB-BB55-16BA95FA8BB1}"/>
                  </a:ext>
                </a:extLst>
              </p:cNvPr>
              <p:cNvSpPr/>
              <p:nvPr/>
            </p:nvSpPr>
            <p:spPr>
              <a:xfrm>
                <a:off x="7223064" y="2838917"/>
                <a:ext cx="633507" cy="6727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GB" sz="2400" dirty="0"/>
                  <a:t>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/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1EA93F24-7B4B-46AB-BB55-16BA95FA8B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064" y="2838917"/>
                <a:ext cx="633507" cy="672748"/>
              </a:xfrm>
              <a:prstGeom prst="rect">
                <a:avLst/>
              </a:prstGeom>
              <a:blipFill>
                <a:blip r:embed="rId20"/>
                <a:stretch>
                  <a:fillRect l="-14423"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05A8FFB8-9C58-42EA-B1ED-A54F05CBCAD4}"/>
                  </a:ext>
                </a:extLst>
              </p:cNvPr>
              <p:cNvSpPr/>
              <p:nvPr/>
            </p:nvSpPr>
            <p:spPr>
              <a:xfrm>
                <a:off x="4934956" y="4943113"/>
                <a:ext cx="449162" cy="7693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05A8FFB8-9C58-42EA-B1ED-A54F05CBCA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4956" y="4943113"/>
                <a:ext cx="449162" cy="76931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457BBA1-E4FE-4C30-995B-88DC597F58A8}"/>
                  </a:ext>
                </a:extLst>
              </p:cNvPr>
              <p:cNvSpPr/>
              <p:nvPr/>
            </p:nvSpPr>
            <p:spPr>
              <a:xfrm>
                <a:off x="4185727" y="3633070"/>
                <a:ext cx="631904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457BBA1-E4FE-4C30-995B-88DC597F58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5727" y="3633070"/>
                <a:ext cx="631904" cy="769378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D8835F95-D593-497A-9EDE-FE8BB4F88294}"/>
                  </a:ext>
                </a:extLst>
              </p:cNvPr>
              <p:cNvSpPr/>
              <p:nvPr/>
            </p:nvSpPr>
            <p:spPr>
              <a:xfrm>
                <a:off x="3515672" y="4943048"/>
                <a:ext cx="631904" cy="7692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D8835F95-D593-497A-9EDE-FE8BB4F8829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5672" y="4943048"/>
                <a:ext cx="631904" cy="769250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ectangle 25">
            <a:extLst>
              <a:ext uri="{FF2B5EF4-FFF2-40B4-BE49-F238E27FC236}">
                <a16:creationId xmlns:a16="http://schemas.microsoft.com/office/drawing/2014/main" id="{6126CE57-315C-487D-842E-8CB217C271B2}"/>
              </a:ext>
            </a:extLst>
          </p:cNvPr>
          <p:cNvSpPr/>
          <p:nvPr/>
        </p:nvSpPr>
        <p:spPr>
          <a:xfrm>
            <a:off x="2016532" y="5096904"/>
            <a:ext cx="12971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/>
              <a:t>2 wholes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9F34409-FB98-4B9E-8E13-15E7C732D91A}"/>
                  </a:ext>
                </a:extLst>
              </p:cNvPr>
              <p:cNvSpPr/>
              <p:nvPr/>
            </p:nvSpPr>
            <p:spPr>
              <a:xfrm>
                <a:off x="4185727" y="3633070"/>
                <a:ext cx="631904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9F34409-FB98-4B9E-8E13-15E7C732D9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5727" y="3633070"/>
                <a:ext cx="631904" cy="769378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2AE85D3F-E9E0-49D6-86E3-936DA27C2D00}"/>
                  </a:ext>
                </a:extLst>
              </p:cNvPr>
              <p:cNvSpPr/>
              <p:nvPr/>
            </p:nvSpPr>
            <p:spPr>
              <a:xfrm>
                <a:off x="4185727" y="3633070"/>
                <a:ext cx="631904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19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2AE85D3F-E9E0-49D6-86E3-936DA27C2D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5727" y="3633070"/>
                <a:ext cx="631904" cy="769378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13FE5AA6-7AE9-43F8-BEED-0E25153D2128}"/>
                  </a:ext>
                </a:extLst>
              </p:cNvPr>
              <p:cNvSpPr/>
              <p:nvPr/>
            </p:nvSpPr>
            <p:spPr>
              <a:xfrm>
                <a:off x="4934956" y="4943113"/>
                <a:ext cx="449162" cy="7693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13FE5AA6-7AE9-43F8-BEED-0E25153D212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4956" y="4943113"/>
                <a:ext cx="449162" cy="769313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47972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6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6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 tmFilter="0, 0; .2, .5; .8, .5; 1, 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25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7" grpId="0" build="allAtOnce"/>
      <p:bldP spid="8" grpId="0"/>
      <p:bldP spid="8" grpId="1"/>
      <p:bldP spid="9" grpId="0" build="allAtOnce"/>
      <p:bldP spid="10" grpId="0" animBg="1"/>
      <p:bldP spid="11" grpId="0"/>
      <p:bldP spid="13" grpId="0"/>
      <p:bldP spid="13" grpId="1"/>
      <p:bldP spid="15" grpId="0"/>
      <p:bldP spid="15" grpId="1"/>
      <p:bldP spid="15" grpId="2"/>
      <p:bldP spid="15" grpId="3"/>
      <p:bldP spid="16" grpId="0"/>
      <p:bldP spid="16" grpId="1"/>
      <p:bldP spid="17" grpId="0"/>
      <p:bldP spid="17" grpId="1"/>
      <p:bldP spid="18" grpId="0"/>
      <p:bldP spid="18" grpId="1"/>
      <p:bldP spid="18" grpId="2"/>
      <p:bldP spid="18" grpId="3"/>
      <p:bldP spid="19" grpId="0"/>
      <p:bldP spid="20" grpId="0"/>
      <p:bldP spid="21" grpId="0"/>
      <p:bldP spid="22" grpId="0"/>
      <p:bldP spid="23" grpId="0"/>
      <p:bldP spid="23" grpId="1"/>
      <p:bldP spid="24" grpId="0"/>
      <p:bldP spid="24" grpId="1"/>
      <p:bldP spid="25" grpId="0"/>
      <p:bldP spid="25" grpId="1"/>
      <p:bldP spid="25" grpId="2"/>
      <p:bldP spid="26" grpId="0"/>
      <p:bldP spid="26" grpId="1"/>
      <p:bldP spid="26" grpId="2"/>
      <p:bldP spid="28" grpId="0"/>
      <p:bldP spid="28" grpId="1"/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>
            <a:extLst>
              <a:ext uri="{FF2B5EF4-FFF2-40B4-BE49-F238E27FC236}">
                <a16:creationId xmlns:a16="http://schemas.microsoft.com/office/drawing/2014/main" id="{02206ED2-5FA4-4972-A692-2D3A264C1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5546" y="643150"/>
            <a:ext cx="747045" cy="747045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895C3288-D149-4945-8773-380112658483}"/>
              </a:ext>
            </a:extLst>
          </p:cNvPr>
          <p:cNvSpPr txBox="1"/>
          <p:nvPr/>
        </p:nvSpPr>
        <p:spPr>
          <a:xfrm>
            <a:off x="5493932" y="76535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48BFB8B-6811-4668-A581-2B984BED0869}"/>
                  </a:ext>
                </a:extLst>
              </p:cNvPr>
              <p:cNvSpPr/>
              <p:nvPr/>
            </p:nvSpPr>
            <p:spPr>
              <a:xfrm>
                <a:off x="1513875" y="3342344"/>
                <a:ext cx="7134825" cy="9628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4800" dirty="0"/>
                  <a:t>2</a:t>
                </a:r>
                <a:r>
                  <a:rPr lang="en-GB" sz="36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/>
                          <m:t>6</m:t>
                        </m:r>
                      </m:den>
                    </m:f>
                  </m:oMath>
                </a14:m>
                <a:r>
                  <a:rPr lang="en-GB" sz="3600" dirty="0"/>
                  <a:t> 	 ,   </a:t>
                </a:r>
                <a:r>
                  <a:rPr lang="en-GB" sz="4800" dirty="0"/>
                  <a:t>2</a:t>
                </a:r>
                <a:r>
                  <a:rPr lang="en-GB" sz="36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/>
                          <m:t>6</m:t>
                        </m:r>
                      </m:den>
                    </m:f>
                  </m:oMath>
                </a14:m>
                <a:r>
                  <a:rPr lang="en-GB" sz="3600" dirty="0"/>
                  <a:t>   ,   </a:t>
                </a:r>
                <a:r>
                  <a:rPr lang="en-GB" sz="4800" dirty="0"/>
                  <a:t>2   </a:t>
                </a:r>
                <a:r>
                  <a:rPr lang="en-GB" sz="3600" dirty="0"/>
                  <a:t>,   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48BFB8B-6811-4668-A581-2B984BED08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875" y="3342344"/>
                <a:ext cx="7134825" cy="962892"/>
              </a:xfrm>
              <a:prstGeom prst="rect">
                <a:avLst/>
              </a:prstGeom>
              <a:blipFill>
                <a:blip r:embed="rId6"/>
                <a:stretch>
                  <a:fillRect l="-3843" t="-8228" b="-25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ight Bracket 21">
            <a:extLst>
              <a:ext uri="{FF2B5EF4-FFF2-40B4-BE49-F238E27FC236}">
                <a16:creationId xmlns:a16="http://schemas.microsoft.com/office/drawing/2014/main" id="{772C43B6-F236-4BDE-AC44-7B1C519EBE81}"/>
              </a:ext>
            </a:extLst>
          </p:cNvPr>
          <p:cNvSpPr/>
          <p:nvPr/>
        </p:nvSpPr>
        <p:spPr>
          <a:xfrm rot="16200000">
            <a:off x="2505039" y="2326939"/>
            <a:ext cx="526490" cy="1504318"/>
          </a:xfrm>
          <a:prstGeom prst="rightBracket">
            <a:avLst>
              <a:gd name="adj" fmla="val 297174"/>
            </a:avLst>
          </a:prstGeom>
          <a:ln w="28575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6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F16FB28C-A280-4BA7-A90C-B2D4C414C2A4}"/>
                  </a:ext>
                </a:extLst>
              </p:cNvPr>
              <p:cNvSpPr/>
              <p:nvPr/>
            </p:nvSpPr>
            <p:spPr>
              <a:xfrm>
                <a:off x="2277536" y="2038097"/>
                <a:ext cx="798617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sz="2800" dirty="0">
                    <a:solidFill>
                      <a:schemeClr val="accent2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2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2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2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F16FB28C-A280-4BA7-A90C-B2D4C414C2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7536" y="2038097"/>
                <a:ext cx="798617" cy="7693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27BB893-7321-4B43-94B9-891EE12EEED1}"/>
                  </a:ext>
                </a:extLst>
              </p:cNvPr>
              <p:cNvSpPr/>
              <p:nvPr/>
            </p:nvSpPr>
            <p:spPr>
              <a:xfrm>
                <a:off x="5493932" y="3342344"/>
                <a:ext cx="939681" cy="9628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800" dirty="0">
                    <a:solidFill>
                      <a:schemeClr val="accent1"/>
                    </a:solidFill>
                  </a:rPr>
                  <a:t>1</a:t>
                </a:r>
                <a:r>
                  <a:rPr lang="en-GB" sz="36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36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27BB893-7321-4B43-94B9-891EE12EEE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3932" y="3342344"/>
                <a:ext cx="939681" cy="962892"/>
              </a:xfrm>
              <a:prstGeom prst="rect">
                <a:avLst/>
              </a:prstGeom>
              <a:blipFill>
                <a:blip r:embed="rId8"/>
                <a:stretch>
                  <a:fillRect l="-29221" t="-8228" b="-25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FB7F33E-7408-4A9C-B900-9490A64DA37B}"/>
                  </a:ext>
                </a:extLst>
              </p:cNvPr>
              <p:cNvSpPr/>
              <p:nvPr/>
            </p:nvSpPr>
            <p:spPr>
              <a:xfrm>
                <a:off x="5671388" y="4394394"/>
                <a:ext cx="756938" cy="9628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360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accent2"/>
                            </a:solidFill>
                          </a:rPr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>
                            <a:solidFill>
                              <a:schemeClr val="accent2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3600" dirty="0">
                    <a:solidFill>
                      <a:schemeClr val="accent2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FB7F33E-7408-4A9C-B900-9490A64DA3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1388" y="4394394"/>
                <a:ext cx="756938" cy="96289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8F3F38A9-BEFF-41F9-B320-CAC48BD4CEA5}"/>
                  </a:ext>
                </a:extLst>
              </p:cNvPr>
              <p:cNvSpPr/>
              <p:nvPr/>
            </p:nvSpPr>
            <p:spPr>
              <a:xfrm>
                <a:off x="5493932" y="2291182"/>
                <a:ext cx="939681" cy="9628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800" dirty="0">
                    <a:solidFill>
                      <a:schemeClr val="accent6"/>
                    </a:solidFill>
                  </a:rPr>
                  <a:t>1</a:t>
                </a:r>
                <a:r>
                  <a:rPr lang="en-GB" sz="3600" dirty="0">
                    <a:solidFill>
                      <a:schemeClr val="accent6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accent6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accent6"/>
                            </a:solidFill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3600" dirty="0">
                    <a:solidFill>
                      <a:schemeClr val="accent6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8F3F38A9-BEFF-41F9-B320-CAC48BD4CE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3932" y="2291182"/>
                <a:ext cx="939681" cy="962892"/>
              </a:xfrm>
              <a:prstGeom prst="rect">
                <a:avLst/>
              </a:prstGeom>
              <a:blipFill>
                <a:blip r:embed="rId10"/>
                <a:stretch>
                  <a:fillRect l="-29221" t="-8228" b="-25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29976589-ED68-429F-BB59-BDE62136EC8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H="1">
            <a:off x="6067849" y="1427174"/>
            <a:ext cx="2505188" cy="1751700"/>
          </a:xfrm>
          <a:prstGeom prst="rect">
            <a:avLst/>
          </a:prstGeom>
        </p:spPr>
      </p:pic>
      <p:sp>
        <p:nvSpPr>
          <p:cNvPr id="30" name="Speech Bubble: Rectangle with Corners Rounded 29">
            <a:extLst>
              <a:ext uri="{FF2B5EF4-FFF2-40B4-BE49-F238E27FC236}">
                <a16:creationId xmlns:a16="http://schemas.microsoft.com/office/drawing/2014/main" id="{FD8F385B-493E-4B11-9D99-0AD44E564D81}"/>
              </a:ext>
            </a:extLst>
          </p:cNvPr>
          <p:cNvSpPr/>
          <p:nvPr/>
        </p:nvSpPr>
        <p:spPr>
          <a:xfrm>
            <a:off x="990600" y="862391"/>
            <a:ext cx="4438464" cy="1055608"/>
          </a:xfrm>
          <a:prstGeom prst="wedgeRoundRectCallout">
            <a:avLst>
              <a:gd name="adj1" fmla="val 67604"/>
              <a:gd name="adj2" fmla="val 61377"/>
              <a:gd name="adj3" fmla="val 16667"/>
            </a:avLst>
          </a:prstGeom>
          <a:ln w="28575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I can think of </a:t>
            </a:r>
            <a:r>
              <a:rPr lang="en-GB" sz="2800" dirty="0" smtClean="0"/>
              <a:t>two </a:t>
            </a:r>
            <a:r>
              <a:rPr lang="en-GB" sz="2800" dirty="0"/>
              <a:t>different ways to answer this.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98474640-A405-413F-895A-6AD5ED798C22}"/>
                  </a:ext>
                </a:extLst>
              </p:cNvPr>
              <p:cNvSpPr/>
              <p:nvPr/>
            </p:nvSpPr>
            <p:spPr>
              <a:xfrm>
                <a:off x="1546579" y="4419510"/>
                <a:ext cx="7134825" cy="9782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3600" dirty="0">
                    <a:solidFill>
                      <a:schemeClr val="accent2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accent2"/>
                            </a:solidFill>
                          </a:rPr>
                          <m:t>16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accent2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3600" dirty="0">
                    <a:solidFill>
                      <a:schemeClr val="accent2"/>
                    </a:solidFill>
                  </a:rPr>
                  <a:t> 	 ,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accent2"/>
                            </a:solidFill>
                          </a:rPr>
                          <m:t>14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accent2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3600" dirty="0">
                    <a:solidFill>
                      <a:schemeClr val="accent2"/>
                    </a:solidFill>
                  </a:rPr>
                  <a:t>   ,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accent2"/>
                            </a:solidFill>
                          </a:rPr>
                          <m:t>12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>
                            <a:solidFill>
                              <a:schemeClr val="accent2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3600" dirty="0">
                    <a:solidFill>
                      <a:schemeClr val="accent2"/>
                    </a:solidFill>
                  </a:rPr>
                  <a:t>   ,    </a:t>
                </a: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98474640-A405-413F-895A-6AD5ED798C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6579" y="4419510"/>
                <a:ext cx="7134825" cy="978217"/>
              </a:xfrm>
              <a:prstGeom prst="rect">
                <a:avLst/>
              </a:prstGeom>
              <a:blipFill>
                <a:blip r:embed="rId12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>
            <a:extLst>
              <a:ext uri="{FF2B5EF4-FFF2-40B4-BE49-F238E27FC236}">
                <a16:creationId xmlns:a16="http://schemas.microsoft.com/office/drawing/2014/main" id="{CAF981C4-8126-4FCE-8028-9F08826C52BB}"/>
              </a:ext>
            </a:extLst>
          </p:cNvPr>
          <p:cNvSpPr/>
          <p:nvPr/>
        </p:nvSpPr>
        <p:spPr>
          <a:xfrm>
            <a:off x="5882640" y="3342344"/>
            <a:ext cx="441960" cy="105205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608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  <p:bldP spid="22" grpId="0" animBg="1"/>
      <p:bldP spid="23" grpId="0"/>
      <p:bldP spid="3" grpId="0"/>
      <p:bldP spid="25" grpId="0"/>
      <p:bldP spid="27" grpId="0"/>
      <p:bldP spid="30" grpId="0" animBg="1"/>
      <p:bldP spid="31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1BF1C71-FC23-45A8-81E5-DD94E6AD5D7A}"/>
              </a:ext>
            </a:extLst>
          </p:cNvPr>
          <p:cNvSpPr txBox="1"/>
          <p:nvPr/>
        </p:nvSpPr>
        <p:spPr>
          <a:xfrm>
            <a:off x="2368902" y="6115985"/>
            <a:ext cx="6969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Who will reach 3 wholes first?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Speech Bubble: Rectangle with Corners Rounded 11">
                <a:extLst>
                  <a:ext uri="{FF2B5EF4-FFF2-40B4-BE49-F238E27FC236}">
                    <a16:creationId xmlns:a16="http://schemas.microsoft.com/office/drawing/2014/main" id="{5BAC7F2A-06FC-4537-ADB5-27E0473A43AE}"/>
                  </a:ext>
                </a:extLst>
              </p:cNvPr>
              <p:cNvSpPr/>
              <p:nvPr/>
            </p:nvSpPr>
            <p:spPr>
              <a:xfrm>
                <a:off x="1866042" y="2707574"/>
                <a:ext cx="6141885" cy="1065328"/>
              </a:xfrm>
              <a:prstGeom prst="wedgeRoundRectCallout">
                <a:avLst>
                  <a:gd name="adj1" fmla="val -57888"/>
                  <a:gd name="adj2" fmla="val 21729"/>
                  <a:gd name="adj3" fmla="val 16667"/>
                </a:avLst>
              </a:prstGeom>
              <a:ln w="28575">
                <a:solidFill>
                  <a:schemeClr val="accent2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4800" dirty="0"/>
                  <a:t>5</a:t>
                </a:r>
                <a:r>
                  <a:rPr lang="en-GB" sz="36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/>
                          <m:t>6</m:t>
                        </m:r>
                      </m:den>
                    </m:f>
                  </m:oMath>
                </a14:m>
                <a:r>
                  <a:rPr lang="en-GB" sz="3600" dirty="0"/>
                  <a:t> 	 ,     </a:t>
                </a:r>
                <a:r>
                  <a:rPr lang="en-GB" sz="4800" dirty="0"/>
                  <a:t>5   </a:t>
                </a:r>
                <a:r>
                  <a:rPr lang="en-GB" sz="3600" dirty="0" smtClean="0"/>
                  <a:t>      </a:t>
                </a:r>
                <a:endParaRPr lang="en-GB" sz="3600" dirty="0"/>
              </a:p>
            </p:txBody>
          </p:sp>
        </mc:Choice>
        <mc:Fallback>
          <p:sp>
            <p:nvSpPr>
              <p:cNvPr id="12" name="Speech Bubble: Rectangle with Corners Rounded 11">
                <a:extLst>
                  <a:ext uri="{FF2B5EF4-FFF2-40B4-BE49-F238E27FC236}">
                    <a16:creationId xmlns:a16="http://schemas.microsoft.com/office/drawing/2014/main" id="{5BAC7F2A-06FC-4537-ADB5-27E0473A43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042" y="2707574"/>
                <a:ext cx="6141885" cy="1065328"/>
              </a:xfrm>
              <a:prstGeom prst="wedgeRoundRectCallout">
                <a:avLst>
                  <a:gd name="adj1" fmla="val -57888"/>
                  <a:gd name="adj2" fmla="val 21729"/>
                  <a:gd name="adj3" fmla="val 16667"/>
                </a:avLst>
              </a:prstGeom>
              <a:blipFill>
                <a:blip r:embed="rId3"/>
                <a:stretch>
                  <a:fillRect t="-1111" b="-16111"/>
                </a:stretch>
              </a:blipFill>
              <a:ln w="28575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Speech Bubble: Rectangle with Corners Rounded 12">
                <a:extLst>
                  <a:ext uri="{FF2B5EF4-FFF2-40B4-BE49-F238E27FC236}">
                    <a16:creationId xmlns:a16="http://schemas.microsoft.com/office/drawing/2014/main" id="{6F1CAF64-CC1E-4772-9F3B-B77FADE647B4}"/>
                  </a:ext>
                </a:extLst>
              </p:cNvPr>
              <p:cNvSpPr/>
              <p:nvPr/>
            </p:nvSpPr>
            <p:spPr>
              <a:xfrm>
                <a:off x="1866041" y="4651913"/>
                <a:ext cx="6141886" cy="1062135"/>
              </a:xfrm>
              <a:prstGeom prst="wedgeRoundRectCallout">
                <a:avLst>
                  <a:gd name="adj1" fmla="val -61396"/>
                  <a:gd name="adj2" fmla="val 23759"/>
                  <a:gd name="adj3" fmla="val 16667"/>
                </a:avLst>
              </a:prstGeom>
              <a:ln w="28575">
                <a:solidFill>
                  <a:schemeClr val="accent6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3600" dirty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3600" dirty="0">
                    <a:solidFill>
                      <a:schemeClr val="tx1"/>
                    </a:solidFill>
                  </a:rPr>
                  <a:t> 	 ,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3600" dirty="0">
                    <a:solidFill>
                      <a:schemeClr val="tx1"/>
                    </a:solidFill>
                  </a:rPr>
                  <a:t>     </a:t>
                </a:r>
                <a:r>
                  <a:rPr lang="en-GB" sz="3600" dirty="0" smtClean="0">
                    <a:solidFill>
                      <a:schemeClr val="tx1"/>
                    </a:solidFill>
                  </a:rPr>
                  <a:t>  </a:t>
                </a:r>
                <a:endParaRPr lang="en-GB" sz="36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3" name="Speech Bubble: Rectangle with Corners Rounded 12">
                <a:extLst>
                  <a:ext uri="{FF2B5EF4-FFF2-40B4-BE49-F238E27FC236}">
                    <a16:creationId xmlns:a16="http://schemas.microsoft.com/office/drawing/2014/main" id="{6F1CAF64-CC1E-4772-9F3B-B77FADE647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6041" y="4651913"/>
                <a:ext cx="6141886" cy="1062135"/>
              </a:xfrm>
              <a:prstGeom prst="wedgeRoundRectCallout">
                <a:avLst>
                  <a:gd name="adj1" fmla="val -61396"/>
                  <a:gd name="adj2" fmla="val 23759"/>
                  <a:gd name="adj3" fmla="val 16667"/>
                </a:avLst>
              </a:prstGeom>
              <a:blipFill>
                <a:blip r:embed="rId4"/>
                <a:stretch>
                  <a:fillRect b="-4469"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Speech Bubble: Rectangle with Corners Rounded 13">
                <a:extLst>
                  <a:ext uri="{FF2B5EF4-FFF2-40B4-BE49-F238E27FC236}">
                    <a16:creationId xmlns:a16="http://schemas.microsoft.com/office/drawing/2014/main" id="{413A530F-AAC3-4811-8EDA-EB2831723218}"/>
                  </a:ext>
                </a:extLst>
              </p:cNvPr>
              <p:cNvSpPr/>
              <p:nvPr/>
            </p:nvSpPr>
            <p:spPr>
              <a:xfrm>
                <a:off x="1875221" y="770233"/>
                <a:ext cx="6132706" cy="1062916"/>
              </a:xfrm>
              <a:prstGeom prst="wedgeRoundRectCallout">
                <a:avLst>
                  <a:gd name="adj1" fmla="val -60080"/>
                  <a:gd name="adj2" fmla="val 18871"/>
                  <a:gd name="adj3" fmla="val 16667"/>
                </a:avLst>
              </a:prstGeom>
              <a:ln w="2857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4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/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/>
                          <m:t>5</m:t>
                        </m:r>
                      </m:den>
                    </m:f>
                  </m:oMath>
                </a14:m>
                <a:r>
                  <a:rPr lang="en-GB" sz="3600" dirty="0"/>
                  <a:t> 	 ,   </a:t>
                </a:r>
                <a:r>
                  <a:rPr lang="en-GB" sz="4800" dirty="0"/>
                  <a:t>2</a:t>
                </a:r>
                <a:r>
                  <a:rPr lang="en-GB" sz="36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/>
                          <m:t>5</m:t>
                        </m:r>
                      </m:den>
                    </m:f>
                  </m:oMath>
                </a14:m>
                <a:r>
                  <a:rPr lang="en-GB" sz="3600" dirty="0"/>
                  <a:t>       </a:t>
                </a:r>
              </a:p>
            </p:txBody>
          </p:sp>
        </mc:Choice>
        <mc:Fallback>
          <p:sp>
            <p:nvSpPr>
              <p:cNvPr id="14" name="Speech Bubble: Rectangle with Corners Rounded 13">
                <a:extLst>
                  <a:ext uri="{FF2B5EF4-FFF2-40B4-BE49-F238E27FC236}">
                    <a16:creationId xmlns:a16="http://schemas.microsoft.com/office/drawing/2014/main" id="{413A530F-AAC3-4811-8EDA-EB28317232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5221" y="770233"/>
                <a:ext cx="6132706" cy="1062916"/>
              </a:xfrm>
              <a:prstGeom prst="wedgeRoundRectCallout">
                <a:avLst>
                  <a:gd name="adj1" fmla="val -60080"/>
                  <a:gd name="adj2" fmla="val 18871"/>
                  <a:gd name="adj3" fmla="val 16667"/>
                </a:avLst>
              </a:prstGeom>
              <a:blipFill>
                <a:blip r:embed="rId5"/>
                <a:stretch>
                  <a:fillRect t="-1111" b="-16111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95BBB5EC-0BC1-4705-B00C-B85C60CD4C0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156" y="868185"/>
            <a:ext cx="1397318" cy="96496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BD7FF04-94FB-4BEF-8E21-468DE3332E1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182156" y="4834463"/>
            <a:ext cx="1397318" cy="96496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D9B681C-E32D-434A-B255-3B56E6A849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flipH="1">
            <a:off x="182156" y="2853150"/>
            <a:ext cx="1397318" cy="96496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6817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 animBg="1"/>
      <p:bldP spid="13" grpId="0" animBg="1"/>
      <p:bldP spid="1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7|1.2|1.5|2.8|1.1|1.1|7.2|1.4|3.7|2|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9|0.8|1.5|2.2|1|3.7|2.5|5.6|2.2|2|4.8|1|4.6|2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1|1.9|2.5|4.2|3.3|7.3|1.6|2.1|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|1|5.1|1.9|1.2|1.5|13.1|2.7|1.4|4.8|6.2|2.3|4.7|0.9|3|9.3|3.8|8.2|8.1|3.2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4|4.8|5.9|0.8|7.4|5.9|1.1|1.5|1.5|9.2|3.9|0.8|0.4|1.9|3.5|5|3.3|0.8|2.7|4.5|5.7|1.9|7.6|1.1|2.8|3.4|1|0.4|4.6|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8|2.5|7|3.6|8.5|2.7|10.8|18.1|3.6|4.8|9.7|8.4|6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3.3|8.2|1.8|7|1.5|8.9|3.2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http://schemas.microsoft.com/office/2006/documentManagement/types"/>
    <ds:schemaRef ds:uri="cee99ee9-287b-4f9a-957c-ba5ae7375c9a"/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9654368-76DF-4D66-A559-2C3AE406F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12492</TotalTime>
  <Words>100</Words>
  <Application>Microsoft Office PowerPoint</Application>
  <PresentationFormat>On-screen Show (4:3)</PresentationFormat>
  <Paragraphs>147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Cambria Math</vt:lpstr>
      <vt:lpstr>Comic Sans MS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Parry, S</cp:lastModifiedBy>
  <cp:revision>353</cp:revision>
  <dcterms:created xsi:type="dcterms:W3CDTF">2019-07-05T11:02:13Z</dcterms:created>
  <dcterms:modified xsi:type="dcterms:W3CDTF">2021-02-07T16:03:49Z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