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2"/>
  </p:notesMasterIdLst>
  <p:sldIdLst>
    <p:sldId id="323" r:id="rId8"/>
    <p:sldId id="338" r:id="rId9"/>
    <p:sldId id="340" r:id="rId10"/>
    <p:sldId id="341" r:id="rId11"/>
    <p:sldId id="339" r:id="rId12"/>
    <p:sldId id="330" r:id="rId13"/>
    <p:sldId id="333" r:id="rId14"/>
    <p:sldId id="300" r:id="rId15"/>
    <p:sldId id="335" r:id="rId16"/>
    <p:sldId id="336" r:id="rId17"/>
    <p:sldId id="342" r:id="rId18"/>
    <p:sldId id="343" r:id="rId19"/>
    <p:sldId id="344" r:id="rId20"/>
    <p:sldId id="34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1570"/>
        <p:guide pos="4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FA08F274-8049-4DCE-A302-414F8E413FDF}"/>
    <pc:docChg chg="custSel modSld">
      <pc:chgData name="James Clegg" userId="c6df1435-7a36-4b38-be4d-16e68e91152f" providerId="ADAL" clId="{FA08F274-8049-4DCE-A302-414F8E413FDF}" dt="2021-01-25T09:20:11.946" v="12"/>
      <pc:docMkLst>
        <pc:docMk/>
      </pc:docMkLst>
      <pc:sldChg chg="modTransition">
        <pc:chgData name="James Clegg" userId="c6df1435-7a36-4b38-be4d-16e68e91152f" providerId="ADAL" clId="{FA08F274-8049-4DCE-A302-414F8E413FDF}" dt="2021-01-25T09:20:11.946" v="12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FA08F274-8049-4DCE-A302-414F8E413FDF}" dt="2021-01-25T09:20:11.946" v="12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FA08F274-8049-4DCE-A302-414F8E413FDF}" dt="2021-01-25T09:20:11.946" v="12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3939627984" sldId="300"/>
        </pc:sldMkLst>
        <pc:picChg chg="del">
          <ac:chgData name="James Clegg" userId="c6df1435-7a36-4b38-be4d-16e68e91152f" providerId="ADAL" clId="{FA08F274-8049-4DCE-A302-414F8E413FDF}" dt="2021-01-25T09:19:45" v="5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3782242679" sldId="301"/>
        </pc:sldMkLst>
        <pc:picChg chg="del">
          <ac:chgData name="James Clegg" userId="c6df1435-7a36-4b38-be4d-16e68e91152f" providerId="ADAL" clId="{FA08F274-8049-4DCE-A302-414F8E413FDF}" dt="2021-01-25T09:19:53.048" v="8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2967051476" sldId="306"/>
        </pc:sldMkLst>
        <pc:picChg chg="del">
          <ac:chgData name="James Clegg" userId="c6df1435-7a36-4b38-be4d-16e68e91152f" providerId="ADAL" clId="{FA08F274-8049-4DCE-A302-414F8E413FDF}" dt="2021-01-25T09:19:55.925" v="9" actId="478"/>
          <ac:picMkLst>
            <pc:docMk/>
            <pc:sldMk cId="2967051476" sldId="306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1523482686" sldId="317"/>
        </pc:sldMkLst>
        <pc:picChg chg="del">
          <ac:chgData name="James Clegg" userId="c6df1435-7a36-4b38-be4d-16e68e91152f" providerId="ADAL" clId="{FA08F274-8049-4DCE-A302-414F8E413FDF}" dt="2021-01-25T09:20:00.936" v="11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1413541533" sldId="323"/>
        </pc:sldMkLst>
        <pc:picChg chg="del">
          <ac:chgData name="James Clegg" userId="c6df1435-7a36-4b38-be4d-16e68e91152f" providerId="ADAL" clId="{FA08F274-8049-4DCE-A302-414F8E413FDF}" dt="2021-01-25T09:19:31.295" v="0" actId="478"/>
          <ac:picMkLst>
            <pc:docMk/>
            <pc:sldMk cId="1413541533" sldId="323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1390213696" sldId="330"/>
        </pc:sldMkLst>
        <pc:picChg chg="del">
          <ac:chgData name="James Clegg" userId="c6df1435-7a36-4b38-be4d-16e68e91152f" providerId="ADAL" clId="{FA08F274-8049-4DCE-A302-414F8E413FDF}" dt="2021-01-25T09:19:39.944" v="3" actId="478"/>
          <ac:picMkLst>
            <pc:docMk/>
            <pc:sldMk cId="1390213696" sldId="33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351159800" sldId="333"/>
        </pc:sldMkLst>
        <pc:picChg chg="del">
          <ac:chgData name="James Clegg" userId="c6df1435-7a36-4b38-be4d-16e68e91152f" providerId="ADAL" clId="{FA08F274-8049-4DCE-A302-414F8E413FDF}" dt="2021-01-25T09:19:42.175" v="4" actId="478"/>
          <ac:picMkLst>
            <pc:docMk/>
            <pc:sldMk cId="351159800" sldId="333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1384617153" sldId="335"/>
        </pc:sldMkLst>
        <pc:picChg chg="del">
          <ac:chgData name="James Clegg" userId="c6df1435-7a36-4b38-be4d-16e68e91152f" providerId="ADAL" clId="{FA08F274-8049-4DCE-A302-414F8E413FDF}" dt="2021-01-25T09:19:47.935" v="6" actId="478"/>
          <ac:picMkLst>
            <pc:docMk/>
            <pc:sldMk cId="1384617153" sldId="335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1292835946" sldId="336"/>
        </pc:sldMkLst>
        <pc:picChg chg="del">
          <ac:chgData name="James Clegg" userId="c6df1435-7a36-4b38-be4d-16e68e91152f" providerId="ADAL" clId="{FA08F274-8049-4DCE-A302-414F8E413FDF}" dt="2021-01-25T09:19:50.452" v="7" actId="478"/>
          <ac:picMkLst>
            <pc:docMk/>
            <pc:sldMk cId="1292835946" sldId="336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312752128" sldId="337"/>
        </pc:sldMkLst>
        <pc:picChg chg="del">
          <ac:chgData name="James Clegg" userId="c6df1435-7a36-4b38-be4d-16e68e91152f" providerId="ADAL" clId="{FA08F274-8049-4DCE-A302-414F8E413FDF}" dt="2021-01-25T09:19:58.475" v="10" actId="478"/>
          <ac:picMkLst>
            <pc:docMk/>
            <pc:sldMk cId="312752128" sldId="33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2340389228" sldId="338"/>
        </pc:sldMkLst>
        <pc:picChg chg="del">
          <ac:chgData name="James Clegg" userId="c6df1435-7a36-4b38-be4d-16e68e91152f" providerId="ADAL" clId="{FA08F274-8049-4DCE-A302-414F8E413FDF}" dt="2021-01-25T09:19:34.199" v="1" actId="478"/>
          <ac:picMkLst>
            <pc:docMk/>
            <pc:sldMk cId="2340389228" sldId="338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FA08F274-8049-4DCE-A302-414F8E413FDF}" dt="2021-01-25T09:20:11.946" v="12"/>
        <pc:sldMkLst>
          <pc:docMk/>
          <pc:sldMk cId="686575397" sldId="339"/>
        </pc:sldMkLst>
        <pc:picChg chg="del">
          <ac:chgData name="James Clegg" userId="c6df1435-7a36-4b38-be4d-16e68e91152f" providerId="ADAL" clId="{FA08F274-8049-4DCE-A302-414F8E413FDF}" dt="2021-01-25T09:19:37.174" v="2" actId="478"/>
          <ac:picMkLst>
            <pc:docMk/>
            <pc:sldMk cId="686575397" sldId="339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3958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91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png"/><Relationship Id="rId1" Type="http://schemas.openxmlformats.org/officeDocument/2006/relationships/tags" Target="../tags/tag10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19" Type="http://schemas.openxmlformats.org/officeDocument/2006/relationships/image" Target="../media/image54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58.png"/><Relationship Id="rId18" Type="http://schemas.openxmlformats.org/officeDocument/2006/relationships/image" Target="../media/image63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66.png"/><Relationship Id="rId7" Type="http://schemas.openxmlformats.org/officeDocument/2006/relationships/image" Target="../media/image41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tags" Target="../tags/tag11.xml"/><Relationship Id="rId6" Type="http://schemas.openxmlformats.org/officeDocument/2006/relationships/image" Target="../media/image40.png"/><Relationship Id="rId11" Type="http://schemas.openxmlformats.org/officeDocument/2006/relationships/image" Target="../media/image56.png"/><Relationship Id="rId24" Type="http://schemas.openxmlformats.org/officeDocument/2006/relationships/image" Target="../media/image69.png"/><Relationship Id="rId15" Type="http://schemas.openxmlformats.org/officeDocument/2006/relationships/image" Target="../media/image60.png"/><Relationship Id="rId23" Type="http://schemas.openxmlformats.org/officeDocument/2006/relationships/image" Target="../media/image68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9" Type="http://schemas.openxmlformats.org/officeDocument/2006/relationships/image" Target="../media/image43.png"/><Relationship Id="rId14" Type="http://schemas.openxmlformats.org/officeDocument/2006/relationships/image" Target="../media/image59.png"/><Relationship Id="rId22" Type="http://schemas.openxmlformats.org/officeDocument/2006/relationships/image" Target="../media/image6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73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1.png"/><Relationship Id="rId12" Type="http://schemas.openxmlformats.org/officeDocument/2006/relationships/image" Target="../media/image7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40.png"/><Relationship Id="rId11" Type="http://schemas.openxmlformats.org/officeDocument/2006/relationships/image" Target="../media/image71.png"/><Relationship Id="rId15" Type="http://schemas.openxmlformats.org/officeDocument/2006/relationships/image" Target="../media/image75.png"/><Relationship Id="rId10" Type="http://schemas.openxmlformats.org/officeDocument/2006/relationships/image" Target="../media/image70.png"/><Relationship Id="rId9" Type="http://schemas.openxmlformats.org/officeDocument/2006/relationships/image" Target="../media/image43.png"/><Relationship Id="rId14" Type="http://schemas.openxmlformats.org/officeDocument/2006/relationships/image" Target="../media/image7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4.png"/><Relationship Id="rId3" Type="http://schemas.openxmlformats.org/officeDocument/2006/relationships/image" Target="../media/image14.png"/><Relationship Id="rId12" Type="http://schemas.openxmlformats.org/officeDocument/2006/relationships/image" Target="../media/image8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11" Type="http://schemas.openxmlformats.org/officeDocument/2006/relationships/image" Target="../media/image82.png"/><Relationship Id="rId5" Type="http://schemas.openxmlformats.org/officeDocument/2006/relationships/image" Target="../media/image28.png"/><Relationship Id="rId10" Type="http://schemas.openxmlformats.org/officeDocument/2006/relationships/image" Target="../media/image81.png"/><Relationship Id="rId4" Type="http://schemas.openxmlformats.org/officeDocument/2006/relationships/image" Target="../media/image15.png"/><Relationship Id="rId9" Type="http://schemas.openxmlformats.org/officeDocument/2006/relationships/image" Target="../media/image80.png"/><Relationship Id="rId14" Type="http://schemas.openxmlformats.org/officeDocument/2006/relationships/image" Target="../media/image85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111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png"/><Relationship Id="rId7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6.png"/><Relationship Id="rId9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7" Type="http://schemas.openxmlformats.org/officeDocument/2006/relationships/image" Target="../media/image10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90.png"/><Relationship Id="rId11" Type="http://schemas.openxmlformats.org/officeDocument/2006/relationships/image" Target="../media/image151.png"/><Relationship Id="rId5" Type="http://schemas.openxmlformats.org/officeDocument/2006/relationships/image" Target="../media/image131.png"/><Relationship Id="rId10" Type="http://schemas.openxmlformats.org/officeDocument/2006/relationships/image" Target="../media/image130.png"/><Relationship Id="rId9" Type="http://schemas.openxmlformats.org/officeDocument/2006/relationships/image" Target="../media/image1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8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png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0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406066"/>
              </p:ext>
            </p:extLst>
          </p:nvPr>
        </p:nvGraphicFramePr>
        <p:xfrm>
          <a:off x="1620982" y="1577109"/>
          <a:ext cx="108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9778884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8867776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4684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90652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0020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79268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5018" y="650625"/>
            <a:ext cx="651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1) What fraction of each shape is shaded?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5018" y="4592229"/>
            <a:ext cx="5667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3) How many tenths are there in two?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5018" y="3226196"/>
            <a:ext cx="6022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2) How many sevenths are there in one?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635733" y="1582861"/>
            <a:ext cx="1252800" cy="1080000"/>
            <a:chOff x="3529405" y="1582861"/>
            <a:chExt cx="1252800" cy="1080000"/>
          </a:xfrm>
        </p:grpSpPr>
        <p:sp>
          <p:nvSpPr>
            <p:cNvPr id="20" name="Isosceles Triangle 19"/>
            <p:cNvSpPr/>
            <p:nvPr/>
          </p:nvSpPr>
          <p:spPr>
            <a:xfrm rot="17999266">
              <a:off x="3769565" y="1993241"/>
              <a:ext cx="626400" cy="540000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3529405" y="2122861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4155805" y="2122860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3842605" y="1582861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Oval 20"/>
          <p:cNvSpPr/>
          <p:nvPr/>
        </p:nvSpPr>
        <p:spPr>
          <a:xfrm>
            <a:off x="5823284" y="1582861"/>
            <a:ext cx="1086603" cy="108660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541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338178"/>
              </p:ext>
            </p:extLst>
          </p:nvPr>
        </p:nvGraphicFramePr>
        <p:xfrm>
          <a:off x="1427017" y="123465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762643"/>
              </p:ext>
            </p:extLst>
          </p:nvPr>
        </p:nvGraphicFramePr>
        <p:xfrm>
          <a:off x="1427017" y="123465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03421"/>
              </p:ext>
            </p:extLst>
          </p:nvPr>
        </p:nvGraphicFramePr>
        <p:xfrm>
          <a:off x="1427017" y="1220803"/>
          <a:ext cx="6096000" cy="927709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4571115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9305627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74046448"/>
                    </a:ext>
                  </a:extLst>
                </a:gridCol>
              </a:tblGrid>
              <a:tr h="92770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99194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27017" y="2548513"/>
                <a:ext cx="24395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48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4800" b="0" i="0" smtClean="0"/>
                            <m:t>12</m:t>
                          </m:r>
                        </m:den>
                      </m:f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017" y="2548513"/>
                <a:ext cx="2439570" cy="14773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27017" y="2548513"/>
                <a:ext cx="2439570" cy="14752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4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4800" b="0" i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017" y="2548513"/>
                <a:ext cx="2439570" cy="14752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7065" y="3379225"/>
            <a:ext cx="747045" cy="74704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9909" y="352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283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2.77778E-7 0.4796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4" grpId="0"/>
      <p:bldP spid="1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17B19B-DC46-48FB-9BDB-7B505228E7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3EA9BD-9B3B-42DB-B786-463B5392D02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2632888"/>
          <a:ext cx="3857380" cy="681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1839054275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476902429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347856380"/>
                    </a:ext>
                  </a:extLst>
                </a:gridCol>
              </a:tblGrid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5DC2767-5047-4EA5-9DE6-3625472F0B0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973503951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754597282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683172143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6980260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E64B26E-B498-40D6-BAE1-2AEC72BDC8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379186662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03921022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476513175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53022111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CA36FF-3C22-405D-A2F6-D39C7708EB8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27979391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407792730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4111101503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338518009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/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/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/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/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C1C54DC-0D9A-4D09-9D73-B4E99DAC0054}"/>
              </a:ext>
            </a:extLst>
          </p:cNvPr>
          <p:cNvSpPr txBox="1"/>
          <p:nvPr/>
        </p:nvSpPr>
        <p:spPr>
          <a:xfrm>
            <a:off x="2283125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2BE57D-5219-4945-A656-179365844DE0}"/>
              </a:ext>
            </a:extLst>
          </p:cNvPr>
          <p:cNvSpPr txBox="1"/>
          <p:nvPr/>
        </p:nvSpPr>
        <p:spPr>
          <a:xfrm>
            <a:off x="6142551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380F04E-57CA-49DF-8180-1FAAB5C28D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796658567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0382278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419097574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303306583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BFC705-3B3C-46FC-BE9D-863322993702}"/>
                  </a:ext>
                </a:extLst>
              </p:cNvPr>
              <p:cNvSpPr txBox="1"/>
              <p:nvPr/>
            </p:nvSpPr>
            <p:spPr>
              <a:xfrm>
                <a:off x="2397762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BFC705-3B3C-46FC-BE9D-863322993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762" y="1204013"/>
                <a:ext cx="681851" cy="6692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76D848-86C4-4BC7-B831-1A2BF118CAB1}"/>
                  </a:ext>
                </a:extLst>
              </p:cNvPr>
              <p:cNvSpPr txBox="1"/>
              <p:nvPr/>
            </p:nvSpPr>
            <p:spPr>
              <a:xfrm>
                <a:off x="2876723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76D848-86C4-4BC7-B831-1A2BF118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6723" y="1204013"/>
                <a:ext cx="681851" cy="66928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5C72842-F5AB-4F23-9329-F725FD9B45D1}"/>
                  </a:ext>
                </a:extLst>
              </p:cNvPr>
              <p:cNvSpPr txBox="1"/>
              <p:nvPr/>
            </p:nvSpPr>
            <p:spPr>
              <a:xfrm>
                <a:off x="3350262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5C72842-F5AB-4F23-9329-F725FD9B4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262" y="1204013"/>
                <a:ext cx="681851" cy="6692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00D8A0-919E-41E0-9D22-00063D793AD5}"/>
                  </a:ext>
                </a:extLst>
              </p:cNvPr>
              <p:cNvSpPr txBox="1"/>
              <p:nvPr/>
            </p:nvSpPr>
            <p:spPr>
              <a:xfrm>
                <a:off x="3836843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00D8A0-919E-41E0-9D22-00063D793A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843" y="1204013"/>
                <a:ext cx="681851" cy="6692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6FD9B6-1096-4177-A9C1-F4E269B3D6EC}"/>
                  </a:ext>
                </a:extLst>
              </p:cNvPr>
              <p:cNvSpPr txBox="1"/>
              <p:nvPr/>
            </p:nvSpPr>
            <p:spPr>
              <a:xfrm>
                <a:off x="4325656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6FD9B6-1096-4177-A9C1-F4E269B3D6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656" y="1204013"/>
                <a:ext cx="681851" cy="6692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1A65078-9E8C-48A9-8A82-BC9E607E47A3}"/>
                  </a:ext>
                </a:extLst>
              </p:cNvPr>
              <p:cNvSpPr txBox="1"/>
              <p:nvPr/>
            </p:nvSpPr>
            <p:spPr>
              <a:xfrm>
                <a:off x="4804617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1A65078-9E8C-48A9-8A82-BC9E607E4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617" y="1204013"/>
                <a:ext cx="681851" cy="66928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4188ED9-6885-4867-A08F-86ADF2A2F095}"/>
                  </a:ext>
                </a:extLst>
              </p:cNvPr>
              <p:cNvSpPr txBox="1"/>
              <p:nvPr/>
            </p:nvSpPr>
            <p:spPr>
              <a:xfrm>
                <a:off x="5278156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4188ED9-6885-4867-A08F-86ADF2A2F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156" y="1204013"/>
                <a:ext cx="681851" cy="6692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37064F-AEAB-4EEE-9073-2B47D4B9EC1A}"/>
                  </a:ext>
                </a:extLst>
              </p:cNvPr>
              <p:cNvSpPr txBox="1"/>
              <p:nvPr/>
            </p:nvSpPr>
            <p:spPr>
              <a:xfrm>
                <a:off x="5764737" y="1204013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37064F-AEAB-4EEE-9073-2B47D4B9EC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737" y="1204013"/>
                <a:ext cx="681851" cy="6692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2F3D8AC-02AD-4A54-AAD3-E1DEA985E61C}"/>
                  </a:ext>
                </a:extLst>
              </p:cNvPr>
              <p:cNvSpPr txBox="1"/>
              <p:nvPr/>
            </p:nvSpPr>
            <p:spPr>
              <a:xfrm>
                <a:off x="3128062" y="1957322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2F3D8AC-02AD-4A54-AAD3-E1DEA985E6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062" y="1957322"/>
                <a:ext cx="681851" cy="66928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69E8570-0E38-46F1-BD7B-FCF5DED15435}"/>
                  </a:ext>
                </a:extLst>
              </p:cNvPr>
              <p:cNvSpPr txBox="1"/>
              <p:nvPr/>
            </p:nvSpPr>
            <p:spPr>
              <a:xfrm>
                <a:off x="4092519" y="1957322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69E8570-0E38-46F1-BD7B-FCF5DED15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519" y="1957322"/>
                <a:ext cx="681851" cy="6707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53E924-AED0-4155-8E74-853605FB78BF}"/>
                  </a:ext>
                </a:extLst>
              </p:cNvPr>
              <p:cNvSpPr txBox="1"/>
              <p:nvPr/>
            </p:nvSpPr>
            <p:spPr>
              <a:xfrm>
                <a:off x="5046703" y="1955847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53E924-AED0-4155-8E74-853605FB7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703" y="1955847"/>
                <a:ext cx="681851" cy="67076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7889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17B19B-DC46-48FB-9BDB-7B505228E7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3EA9BD-9B3B-42DB-B786-463B5392D02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2632888"/>
          <a:ext cx="3857380" cy="681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1839054275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476902429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347856380"/>
                    </a:ext>
                  </a:extLst>
                </a:gridCol>
              </a:tblGrid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5DC2767-5047-4EA5-9DE6-3625472F0B0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144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349820712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3640011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43922968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49267013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542555684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751730883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3293390714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490044143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315231748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48581241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4282449614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E64B26E-B498-40D6-BAE1-2AEC72BDC8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144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776155802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4070597718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3798323791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097935081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4072656284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4194931460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655427700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84775901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3432841837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37434208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496102284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CA36FF-3C22-405D-A2F6-D39C7708EB8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144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765317903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695610683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10741897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908256148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285831859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226066201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939663062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88007763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90552368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391944990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779221001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/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/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/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/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C1C54DC-0D9A-4D09-9D73-B4E99DAC0054}"/>
              </a:ext>
            </a:extLst>
          </p:cNvPr>
          <p:cNvSpPr txBox="1"/>
          <p:nvPr/>
        </p:nvSpPr>
        <p:spPr>
          <a:xfrm>
            <a:off x="2283125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2BE57D-5219-4945-A656-179365844DE0}"/>
              </a:ext>
            </a:extLst>
          </p:cNvPr>
          <p:cNvSpPr txBox="1"/>
          <p:nvPr/>
        </p:nvSpPr>
        <p:spPr>
          <a:xfrm>
            <a:off x="6142551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380F04E-57CA-49DF-8180-1FAAB5C28D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1449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3738401484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4245321129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3539116242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43379681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940052496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262301849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2879106803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2404557601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3447169921"/>
                    </a:ext>
                  </a:extLst>
                </a:gridCol>
                <a:gridCol w="321448">
                  <a:extLst>
                    <a:ext uri="{9D8B030D-6E8A-4147-A177-3AD203B41FA5}">
                      <a16:colId xmlns:a16="http://schemas.microsoft.com/office/drawing/2014/main" val="170704905"/>
                    </a:ext>
                  </a:extLst>
                </a:gridCol>
                <a:gridCol w="321449">
                  <a:extLst>
                    <a:ext uri="{9D8B030D-6E8A-4147-A177-3AD203B41FA5}">
                      <a16:colId xmlns:a16="http://schemas.microsoft.com/office/drawing/2014/main" val="1943968313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BFC705-3B3C-46FC-BE9D-863322993702}"/>
                  </a:ext>
                </a:extLst>
              </p:cNvPr>
              <p:cNvSpPr txBox="1"/>
              <p:nvPr/>
            </p:nvSpPr>
            <p:spPr>
              <a:xfrm>
                <a:off x="232937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BFC705-3B3C-46FC-BE9D-863322993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372" y="1265039"/>
                <a:ext cx="681851" cy="57240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76D848-86C4-4BC7-B831-1A2BF118CAB1}"/>
                  </a:ext>
                </a:extLst>
              </p:cNvPr>
              <p:cNvSpPr txBox="1"/>
              <p:nvPr/>
            </p:nvSpPr>
            <p:spPr>
              <a:xfrm>
                <a:off x="296855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76D848-86C4-4BC7-B831-1A2BF118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552" y="1265039"/>
                <a:ext cx="681851" cy="57240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5C72842-F5AB-4F23-9329-F725FD9B45D1}"/>
                  </a:ext>
                </a:extLst>
              </p:cNvPr>
              <p:cNvSpPr txBox="1"/>
              <p:nvPr/>
            </p:nvSpPr>
            <p:spPr>
              <a:xfrm>
                <a:off x="360773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5C72842-F5AB-4F23-9329-F725FD9B4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732" y="1265039"/>
                <a:ext cx="681851" cy="57240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00D8A0-919E-41E0-9D22-00063D793AD5}"/>
                  </a:ext>
                </a:extLst>
              </p:cNvPr>
              <p:cNvSpPr txBox="1"/>
              <p:nvPr/>
            </p:nvSpPr>
            <p:spPr>
              <a:xfrm>
                <a:off x="424691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00D8A0-919E-41E0-9D22-00063D793A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912" y="1265039"/>
                <a:ext cx="681851" cy="57240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6FD9B6-1096-4177-A9C1-F4E269B3D6EC}"/>
                  </a:ext>
                </a:extLst>
              </p:cNvPr>
              <p:cNvSpPr txBox="1"/>
              <p:nvPr/>
            </p:nvSpPr>
            <p:spPr>
              <a:xfrm>
                <a:off x="488609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6FD9B6-1096-4177-A9C1-F4E269B3D6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092" y="1265039"/>
                <a:ext cx="681851" cy="57240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1A65078-9E8C-48A9-8A82-BC9E607E47A3}"/>
                  </a:ext>
                </a:extLst>
              </p:cNvPr>
              <p:cNvSpPr txBox="1"/>
              <p:nvPr/>
            </p:nvSpPr>
            <p:spPr>
              <a:xfrm>
                <a:off x="552527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1A65078-9E8C-48A9-8A82-BC9E607E4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272" y="1265039"/>
                <a:ext cx="681851" cy="57240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2F3D8AC-02AD-4A54-AAD3-E1DEA985E61C}"/>
                  </a:ext>
                </a:extLst>
              </p:cNvPr>
              <p:cNvSpPr txBox="1"/>
              <p:nvPr/>
            </p:nvSpPr>
            <p:spPr>
              <a:xfrm>
                <a:off x="3128062" y="1957322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2F3D8AC-02AD-4A54-AAD3-E1DEA985E6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062" y="1957322"/>
                <a:ext cx="681851" cy="6692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69E8570-0E38-46F1-BD7B-FCF5DED15435}"/>
                  </a:ext>
                </a:extLst>
              </p:cNvPr>
              <p:cNvSpPr txBox="1"/>
              <p:nvPr/>
            </p:nvSpPr>
            <p:spPr>
              <a:xfrm>
                <a:off x="4092519" y="1957322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69E8570-0E38-46F1-BD7B-FCF5DED15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519" y="1957322"/>
                <a:ext cx="681851" cy="67076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53E924-AED0-4155-8E74-853605FB78BF}"/>
                  </a:ext>
                </a:extLst>
              </p:cNvPr>
              <p:cNvSpPr txBox="1"/>
              <p:nvPr/>
            </p:nvSpPr>
            <p:spPr>
              <a:xfrm>
                <a:off x="5046703" y="1955847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153E924-AED0-4155-8E74-853605FB7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703" y="1955847"/>
                <a:ext cx="681851" cy="6707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5756156-0051-44AC-8367-B0C6725E6D5C}"/>
                  </a:ext>
                </a:extLst>
              </p:cNvPr>
              <p:cNvSpPr txBox="1"/>
              <p:nvPr/>
            </p:nvSpPr>
            <p:spPr>
              <a:xfrm>
                <a:off x="264896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5756156-0051-44AC-8367-B0C6725E6D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8962" y="1265039"/>
                <a:ext cx="681851" cy="57240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C440E0-60E1-4422-B566-0E9598C2E902}"/>
                  </a:ext>
                </a:extLst>
              </p:cNvPr>
              <p:cNvSpPr txBox="1"/>
              <p:nvPr/>
            </p:nvSpPr>
            <p:spPr>
              <a:xfrm>
                <a:off x="328814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C440E0-60E1-4422-B566-0E9598C2E9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8142" y="1265039"/>
                <a:ext cx="681851" cy="57240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4E4C4-3C7D-446E-A4C1-8E4844E61BFB}"/>
                  </a:ext>
                </a:extLst>
              </p:cNvPr>
              <p:cNvSpPr txBox="1"/>
              <p:nvPr/>
            </p:nvSpPr>
            <p:spPr>
              <a:xfrm>
                <a:off x="392732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A74E4C4-3C7D-446E-A4C1-8E4844E61B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322" y="1265039"/>
                <a:ext cx="681851" cy="572401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1B1FAD-CF69-4EB0-BED1-A002D4B3F8CB}"/>
                  </a:ext>
                </a:extLst>
              </p:cNvPr>
              <p:cNvSpPr txBox="1"/>
              <p:nvPr/>
            </p:nvSpPr>
            <p:spPr>
              <a:xfrm>
                <a:off x="456650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61B1FAD-CF69-4EB0-BED1-A002D4B3F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502" y="1265039"/>
                <a:ext cx="681851" cy="57240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23CCEBE-35D1-4A68-8BCF-7F1AF1813393}"/>
                  </a:ext>
                </a:extLst>
              </p:cNvPr>
              <p:cNvSpPr txBox="1"/>
              <p:nvPr/>
            </p:nvSpPr>
            <p:spPr>
              <a:xfrm>
                <a:off x="5205682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23CCEBE-35D1-4A68-8BCF-7F1AF1813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5682" y="1265039"/>
                <a:ext cx="681851" cy="57240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A94ACBF-5EAA-4F8F-8753-E6E30BB9F36D}"/>
                  </a:ext>
                </a:extLst>
              </p:cNvPr>
              <p:cNvSpPr txBox="1"/>
              <p:nvPr/>
            </p:nvSpPr>
            <p:spPr>
              <a:xfrm>
                <a:off x="5844859" y="1265039"/>
                <a:ext cx="681851" cy="572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A94ACBF-5EAA-4F8F-8753-E6E30BB9F3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859" y="1265039"/>
                <a:ext cx="681851" cy="572401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6637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17B19B-DC46-48FB-9BDB-7B505228E7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677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3EA9BD-9B3B-42DB-B786-463B5392D02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2632888"/>
          <a:ext cx="3857380" cy="681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1839054275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476902429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347856380"/>
                    </a:ext>
                  </a:extLst>
                </a:gridCol>
              </a:tblGrid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/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BAE3591-A6EA-4155-8B27-0FF261F0F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062" y="3297151"/>
                <a:ext cx="681851" cy="6692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/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048C7A-DD6B-4781-9D5A-ACC2CF084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519" y="3297151"/>
                <a:ext cx="681851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/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93FC6CC-095A-427D-B787-425A66465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703" y="3295676"/>
                <a:ext cx="681851" cy="6707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/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150C937-B89A-41F5-893F-32957168C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588" y="3787187"/>
                <a:ext cx="681851" cy="6688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C1C54DC-0D9A-4D09-9D73-B4E99DAC0054}"/>
              </a:ext>
            </a:extLst>
          </p:cNvPr>
          <p:cNvSpPr txBox="1"/>
          <p:nvPr/>
        </p:nvSpPr>
        <p:spPr>
          <a:xfrm>
            <a:off x="2283125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2BE57D-5219-4945-A656-179365844DE0}"/>
              </a:ext>
            </a:extLst>
          </p:cNvPr>
          <p:cNvSpPr txBox="1"/>
          <p:nvPr/>
        </p:nvSpPr>
        <p:spPr>
          <a:xfrm>
            <a:off x="6142551" y="325384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F8D560DA-39D1-456A-A223-B4535669B8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2632888"/>
          <a:ext cx="3857384" cy="681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086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2490234616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4254962464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3007020504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1839054275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3936047553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1452378138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1695343536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2476902429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985244171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1505589376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770771173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2347856380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829549109"/>
                    </a:ext>
                  </a:extLst>
                </a:gridCol>
                <a:gridCol w="241087">
                  <a:extLst>
                    <a:ext uri="{9D8B030D-6E8A-4147-A177-3AD203B41FA5}">
                      <a16:colId xmlns:a16="http://schemas.microsoft.com/office/drawing/2014/main" val="4107079061"/>
                    </a:ext>
                  </a:extLst>
                </a:gridCol>
                <a:gridCol w="241086">
                  <a:extLst>
                    <a:ext uri="{9D8B030D-6E8A-4147-A177-3AD203B41FA5}">
                      <a16:colId xmlns:a16="http://schemas.microsoft.com/office/drawing/2014/main" val="2962608166"/>
                    </a:ext>
                  </a:extLst>
                </a:gridCol>
              </a:tblGrid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40906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722B732-2255-4ABA-8A37-034344E7016F}"/>
                  </a:ext>
                </a:extLst>
              </p:cNvPr>
              <p:cNvSpPr txBox="1"/>
              <p:nvPr/>
            </p:nvSpPr>
            <p:spPr>
              <a:xfrm>
                <a:off x="2408634" y="3297151"/>
                <a:ext cx="681851" cy="478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722B732-2255-4ABA-8A37-034344E70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634" y="3297151"/>
                <a:ext cx="681851" cy="478272"/>
              </a:xfrm>
              <a:prstGeom prst="rect">
                <a:avLst/>
              </a:prstGeom>
              <a:blipFill>
                <a:blip r:embed="rId10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4D61E0B-CFB0-46BA-AA9D-FB4C76852842}"/>
                  </a:ext>
                </a:extLst>
              </p:cNvPr>
              <p:cNvSpPr txBox="1"/>
              <p:nvPr/>
            </p:nvSpPr>
            <p:spPr>
              <a:xfrm>
                <a:off x="3028440" y="3297151"/>
                <a:ext cx="434564" cy="479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4D61E0B-CFB0-46BA-AA9D-FB4C76852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440" y="3297151"/>
                <a:ext cx="434564" cy="479298"/>
              </a:xfrm>
              <a:prstGeom prst="rect">
                <a:avLst/>
              </a:prstGeom>
              <a:blipFill>
                <a:blip r:embed="rId11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72FA1C1-4A37-44D8-99CA-2C2E603BA9CF}"/>
                  </a:ext>
                </a:extLst>
              </p:cNvPr>
              <p:cNvSpPr txBox="1"/>
              <p:nvPr/>
            </p:nvSpPr>
            <p:spPr>
              <a:xfrm>
                <a:off x="2660996" y="3297151"/>
                <a:ext cx="681851" cy="479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72FA1C1-4A37-44D8-99CA-2C2E603BA9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996" y="3297151"/>
                <a:ext cx="681851" cy="479298"/>
              </a:xfrm>
              <a:prstGeom prst="rect">
                <a:avLst/>
              </a:prstGeom>
              <a:blipFill>
                <a:blip r:embed="rId1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0F769E0-CD2E-4010-893D-E62005198651}"/>
                  </a:ext>
                </a:extLst>
              </p:cNvPr>
              <p:cNvSpPr txBox="1"/>
              <p:nvPr/>
            </p:nvSpPr>
            <p:spPr>
              <a:xfrm>
                <a:off x="3300692" y="3297151"/>
                <a:ext cx="371500" cy="477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0F769E0-CD2E-4010-893D-E62005198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92" y="3297151"/>
                <a:ext cx="371500" cy="477951"/>
              </a:xfrm>
              <a:prstGeom prst="rect">
                <a:avLst/>
              </a:prstGeom>
              <a:blipFill>
                <a:blip r:embed="rId1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2FBACC7-535E-49F7-BE79-BFCBC8720A37}"/>
              </a:ext>
            </a:extLst>
          </p:cNvPr>
          <p:cNvCxnSpPr/>
          <p:nvPr/>
        </p:nvCxnSpPr>
        <p:spPr>
          <a:xfrm>
            <a:off x="3467747" y="972519"/>
            <a:ext cx="0" cy="305704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28EA039-99CC-4DCB-94E8-191BE68AD654}"/>
              </a:ext>
            </a:extLst>
          </p:cNvPr>
          <p:cNvCxnSpPr/>
          <p:nvPr/>
        </p:nvCxnSpPr>
        <p:spPr>
          <a:xfrm>
            <a:off x="4426059" y="972519"/>
            <a:ext cx="0" cy="305704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63E6A09-475E-412F-85B0-2CAE15FCAC5F}"/>
              </a:ext>
            </a:extLst>
          </p:cNvPr>
          <p:cNvCxnSpPr/>
          <p:nvPr/>
        </p:nvCxnSpPr>
        <p:spPr>
          <a:xfrm>
            <a:off x="5394703" y="972519"/>
            <a:ext cx="0" cy="305704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AC07F24-B2DD-4241-BB69-C2F4FE236067}"/>
                  </a:ext>
                </a:extLst>
              </p:cNvPr>
              <p:cNvSpPr txBox="1"/>
              <p:nvPr/>
            </p:nvSpPr>
            <p:spPr>
              <a:xfrm>
                <a:off x="4258063" y="3298498"/>
                <a:ext cx="371500" cy="477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AC07F24-B2DD-4241-BB69-C2F4FE236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063" y="3298498"/>
                <a:ext cx="371500" cy="477951"/>
              </a:xfrm>
              <a:prstGeom prst="rect">
                <a:avLst/>
              </a:prstGeom>
              <a:blipFill>
                <a:blip r:embed="rId1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699AFF0-F271-4E50-A30F-C93DDA87D2E5}"/>
                  </a:ext>
                </a:extLst>
              </p:cNvPr>
              <p:cNvSpPr txBox="1"/>
              <p:nvPr/>
            </p:nvSpPr>
            <p:spPr>
              <a:xfrm>
                <a:off x="5231122" y="3292347"/>
                <a:ext cx="371500" cy="477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699AFF0-F271-4E50-A30F-C93DDA87D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122" y="3292347"/>
                <a:ext cx="371500" cy="477951"/>
              </a:xfrm>
              <a:prstGeom prst="rect">
                <a:avLst/>
              </a:prstGeom>
              <a:blipFill>
                <a:blip r:embed="rId1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F6298278-5AF7-4366-87D8-31FA34481A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72497BA6-5150-42E5-A413-CA4EAC58A22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F9396631-AF24-4951-8F90-D7553610CBB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0C1F35A0-C40B-4DCE-AA16-51F069EA685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5318" y="1150416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795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85185E-6 L 3.88889E-6 -0.194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2.22222E-6 -0.193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-2.77778E-7 -0.1951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07407E-6 L -4.16667E-6 -0.2659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37" grpId="0"/>
      <p:bldP spid="38" grpId="0"/>
      <p:bldP spid="39" grpId="0"/>
      <p:bldP spid="40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FA304FD-8CEC-4302-A2CE-D1171A56A9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982" t="13544" r="30288" b="32715"/>
          <a:stretch/>
        </p:blipFill>
        <p:spPr>
          <a:xfrm>
            <a:off x="1441450" y="334776"/>
            <a:ext cx="2240005" cy="187815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72A97A5-6D2E-4E6A-B4CE-494E1E9F7E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982" t="12892" r="30288" b="33367"/>
          <a:stretch/>
        </p:blipFill>
        <p:spPr>
          <a:xfrm>
            <a:off x="1441450" y="2403733"/>
            <a:ext cx="2240005" cy="187815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05BCD2-E3F2-4A38-90EA-F18BD2AA528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6982" t="13965" r="30288" b="40429"/>
          <a:stretch/>
        </p:blipFill>
        <p:spPr>
          <a:xfrm>
            <a:off x="1441449" y="4472690"/>
            <a:ext cx="2240006" cy="159385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31A34A6-E543-439C-A063-E75BCC215321}"/>
              </a:ext>
            </a:extLst>
          </p:cNvPr>
          <p:cNvCxnSpPr>
            <a:cxnSpLocks/>
          </p:cNvCxnSpPr>
          <p:nvPr/>
        </p:nvCxnSpPr>
        <p:spPr>
          <a:xfrm>
            <a:off x="2083447" y="334776"/>
            <a:ext cx="0" cy="573176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196AE00-03E1-41FC-8A13-EF7062D8E2CB}"/>
                  </a:ext>
                </a:extLst>
              </p:cNvPr>
              <p:cNvSpPr txBox="1"/>
              <p:nvPr/>
            </p:nvSpPr>
            <p:spPr>
              <a:xfrm>
                <a:off x="5271436" y="2520670"/>
                <a:ext cx="681851" cy="866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196AE00-03E1-41FC-8A13-EF7062D8E2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1436" y="2520670"/>
                <a:ext cx="681851" cy="8662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DF9B36-DC5A-4421-9A5B-0358C4076BBA}"/>
                  </a:ext>
                </a:extLst>
              </p:cNvPr>
              <p:cNvSpPr txBox="1"/>
              <p:nvPr/>
            </p:nvSpPr>
            <p:spPr>
              <a:xfrm>
                <a:off x="6229044" y="2522593"/>
                <a:ext cx="681851" cy="862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DF9B36-DC5A-4421-9A5B-0358C4076B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044" y="2522593"/>
                <a:ext cx="681851" cy="8624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4237C0-6B1A-4449-B8B9-FC6907F64A6B}"/>
                  </a:ext>
                </a:extLst>
              </p:cNvPr>
              <p:cNvSpPr txBox="1"/>
              <p:nvPr/>
            </p:nvSpPr>
            <p:spPr>
              <a:xfrm>
                <a:off x="7186653" y="2521984"/>
                <a:ext cx="681851" cy="8636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4237C0-6B1A-4449-B8B9-FC6907F64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653" y="2521984"/>
                <a:ext cx="681851" cy="86363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6F992CF-4CD2-4E8E-BBFE-24EA5D4750D1}"/>
                  </a:ext>
                </a:extLst>
              </p:cNvPr>
              <p:cNvSpPr txBox="1"/>
              <p:nvPr/>
            </p:nvSpPr>
            <p:spPr>
              <a:xfrm>
                <a:off x="4313828" y="2523010"/>
                <a:ext cx="681851" cy="861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6F992CF-4CD2-4E8E-BBFE-24EA5D4750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828" y="2523010"/>
                <a:ext cx="681851" cy="8615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1D3A322-E286-42B1-857A-1F5099E100F3}"/>
                  </a:ext>
                </a:extLst>
              </p:cNvPr>
              <p:cNvSpPr txBox="1"/>
              <p:nvPr/>
            </p:nvSpPr>
            <p:spPr>
              <a:xfrm>
                <a:off x="4792632" y="2661414"/>
                <a:ext cx="68185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1D3A322-E286-42B1-857A-1F5099E10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632" y="2661414"/>
                <a:ext cx="681851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2BAEACA-4B4F-41F0-BB3C-8D902E375B52}"/>
                  </a:ext>
                </a:extLst>
              </p:cNvPr>
              <p:cNvSpPr txBox="1"/>
              <p:nvPr/>
            </p:nvSpPr>
            <p:spPr>
              <a:xfrm>
                <a:off x="5750240" y="2661414"/>
                <a:ext cx="68185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2BAEACA-4B4F-41F0-BB3C-8D902E375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240" y="2661414"/>
                <a:ext cx="681851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370EC5-63CF-4FCF-8759-0E44A32A221E}"/>
                  </a:ext>
                </a:extLst>
              </p:cNvPr>
              <p:cNvSpPr txBox="1"/>
              <p:nvPr/>
            </p:nvSpPr>
            <p:spPr>
              <a:xfrm>
                <a:off x="6707848" y="2661414"/>
                <a:ext cx="68185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370EC5-63CF-4FCF-8759-0E44A32A22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848" y="2661414"/>
                <a:ext cx="681851" cy="5847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47A44AC2-A019-492E-836B-1544FA2A7010}"/>
              </a:ext>
            </a:extLst>
          </p:cNvPr>
          <p:cNvSpPr txBox="1"/>
          <p:nvPr/>
        </p:nvSpPr>
        <p:spPr>
          <a:xfrm>
            <a:off x="4171950" y="3630870"/>
            <a:ext cx="40039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What other equivalent fractions can</a:t>
            </a:r>
            <a:r>
              <a:rPr kumimoji="0" lang="en-GB" sz="3200" b="0" i="0" u="none" strike="noStrike" kern="1200" cap="none" spc="0" normalizeH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 you find</a:t>
            </a: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A44AC2-A019-492E-836B-1544FA2A7010}"/>
              </a:ext>
            </a:extLst>
          </p:cNvPr>
          <p:cNvSpPr txBox="1"/>
          <p:nvPr/>
        </p:nvSpPr>
        <p:spPr>
          <a:xfrm>
            <a:off x="4857921" y="4708088"/>
            <a:ext cx="31483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Hav</a:t>
            </a:r>
            <a:r>
              <a:rPr lang="en-GB" sz="3200" dirty="0" smtClean="0">
                <a:solidFill>
                  <a:srgbClr val="002060"/>
                </a:solidFill>
              </a:rPr>
              <a:t>e you spotted a pattern?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68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406066"/>
              </p:ext>
            </p:extLst>
          </p:nvPr>
        </p:nvGraphicFramePr>
        <p:xfrm>
          <a:off x="1620982" y="1577109"/>
          <a:ext cx="1080000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79778884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188677768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39846846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90652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0020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79268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5018" y="650625"/>
            <a:ext cx="651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1) What fraction of each shape is shaded?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5018" y="4592229"/>
            <a:ext cx="5790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3) How many tenths are there in two?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5018" y="3226196"/>
            <a:ext cx="6244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2) How many sevenths are there in one?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635733" y="1582861"/>
            <a:ext cx="1252800" cy="1080000"/>
            <a:chOff x="3529405" y="1582861"/>
            <a:chExt cx="1252800" cy="1080000"/>
          </a:xfrm>
        </p:grpSpPr>
        <p:sp>
          <p:nvSpPr>
            <p:cNvPr id="20" name="Isosceles Triangle 19"/>
            <p:cNvSpPr/>
            <p:nvPr/>
          </p:nvSpPr>
          <p:spPr>
            <a:xfrm rot="17999266">
              <a:off x="3769565" y="1993241"/>
              <a:ext cx="626400" cy="540000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3529405" y="2122861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4155805" y="2122860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3842605" y="1582861"/>
              <a:ext cx="626400" cy="540000"/>
            </a:xfrm>
            <a:prstGeom prst="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Oval 20"/>
          <p:cNvSpPr/>
          <p:nvPr/>
        </p:nvSpPr>
        <p:spPr>
          <a:xfrm>
            <a:off x="5823284" y="1582861"/>
            <a:ext cx="1086603" cy="108660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61986" y="1895854"/>
                <a:ext cx="577515" cy="773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986" y="1895854"/>
                <a:ext cx="577515" cy="773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110705" y="1906016"/>
                <a:ext cx="577515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705" y="1906016"/>
                <a:ext cx="577515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07552" y="1889892"/>
                <a:ext cx="577515" cy="7729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552" y="1889892"/>
                <a:ext cx="577515" cy="7729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669255" y="3226196"/>
            <a:ext cx="48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02466" y="4592229"/>
            <a:ext cx="708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09887" y="2001631"/>
            <a:ext cx="860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Or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38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5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459471"/>
                <a:ext cx="7497474" cy="5089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fraction of the shape is shaded?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15		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		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5		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How many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are there in one?</a:t>
                </a:r>
                <a:endParaRPr lang="en-GB" sz="2800" dirty="0">
                  <a:solidFill>
                    <a:schemeClr val="accent5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459471"/>
                <a:ext cx="7497474" cy="5089535"/>
              </a:xfrm>
              <a:prstGeom prst="rect">
                <a:avLst/>
              </a:prstGeom>
              <a:blipFill>
                <a:blip r:embed="rId5"/>
                <a:stretch>
                  <a:fillRect l="-1707" t="-1198" b="-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289350" y="1194826"/>
          <a:ext cx="6096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4181371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21541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8126877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902139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385208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674032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775293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734150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376413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0207137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063720"/>
                  </a:ext>
                </a:extLst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872053" y="2689918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1514170" y="3070440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2413772" y="3514065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712170" y="3957416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945819" y="2674440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364614" y="3085516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357812" y="3530642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584406" y="3926642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47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EE22EFA-8CD7-4ADC-BF08-A5B92A9F7136}"/>
                  </a:ext>
                </a:extLst>
              </p:cNvPr>
              <p:cNvSpPr txBox="1"/>
              <p:nvPr/>
            </p:nvSpPr>
            <p:spPr>
              <a:xfrm>
                <a:off x="695550" y="459471"/>
                <a:ext cx="7497474" cy="5089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fraction of the shape is shaded?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	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15		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		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5		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15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5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How many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cs typeface="Calibri" panose="020F0502020204030204" pitchFamily="34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GB" sz="2800" dirty="0"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are there in one?</a:t>
                </a:r>
                <a:endParaRPr lang="en-GB" sz="2800" dirty="0">
                  <a:solidFill>
                    <a:schemeClr val="accent5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EE22EFA-8CD7-4ADC-BF08-A5B92A9F7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459471"/>
                <a:ext cx="7497474" cy="5089535"/>
              </a:xfrm>
              <a:prstGeom prst="rect">
                <a:avLst/>
              </a:prstGeom>
              <a:blipFill>
                <a:blip r:embed="rId5"/>
                <a:stretch>
                  <a:fillRect l="-1707" t="-1198" b="-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971DE3-8A06-4458-9595-919098D57363}"/>
                  </a:ext>
                </a:extLst>
              </p:cNvPr>
              <p:cNvSpPr txBox="1"/>
              <p:nvPr/>
            </p:nvSpPr>
            <p:spPr>
              <a:xfrm>
                <a:off x="3516150" y="1858416"/>
                <a:ext cx="1642399" cy="790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</a:rPr>
                          <m:t>10</m:t>
                        </m:r>
                      </m:den>
                    </m:f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800" b="0" i="0" smtClean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m:t>or</m:t>
                    </m:r>
                    <m:r>
                      <m:rPr>
                        <m:nor/>
                      </m:rPr>
                      <a:rPr lang="en-GB" sz="2800" b="0" i="0" smtClean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m:t> 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5">
                        <a:lumMod val="75000"/>
                      </a:schemeClr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971DE3-8A06-4458-9595-919098D57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150" y="1858416"/>
                <a:ext cx="1642399" cy="7900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289350" y="1194826"/>
          <a:ext cx="6096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4181371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21541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8126877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902139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385208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2674032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775293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734150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376413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0207137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06372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60804" y="4885013"/>
            <a:ext cx="606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16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72055" y="2689923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1514170" y="3070445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2413772" y="3514070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712170" y="3957421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945819" y="2674445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364614" y="3085521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357812" y="3530647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584405" y="3926647"/>
            <a:ext cx="396000" cy="39600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138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5" grpId="0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F13B5-0DEE-4FA1-ABD8-9D6A49774D42}"/>
              </a:ext>
            </a:extLst>
          </p:cNvPr>
          <p:cNvSpPr txBox="1"/>
          <p:nvPr/>
        </p:nvSpPr>
        <p:spPr>
          <a:xfrm>
            <a:off x="2819400" y="563317"/>
            <a:ext cx="3053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equivalent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A608F3-7845-4499-80F2-A66A7B92C4B0}"/>
              </a:ext>
            </a:extLst>
          </p:cNvPr>
          <p:cNvSpPr txBox="1"/>
          <p:nvPr/>
        </p:nvSpPr>
        <p:spPr>
          <a:xfrm>
            <a:off x="1055076" y="1637199"/>
            <a:ext cx="6582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“of equal value, amount or meaning”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41B156-95DB-4B28-973E-8EE3B01EE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125" y="2491614"/>
            <a:ext cx="610933" cy="5383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E0F3EE-D27A-4B19-A500-31E46B144A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4730" y="2563589"/>
            <a:ext cx="1465384" cy="7519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01A2AB4-3089-4313-AF2D-AE0CDC2F5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278" y="2760766"/>
            <a:ext cx="610933" cy="5383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3DDC89E-20E9-44E1-98A2-7456250F2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744" y="2491614"/>
            <a:ext cx="610933" cy="5383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F25782-BE68-4C56-9003-950B11790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7897" y="2760766"/>
            <a:ext cx="610933" cy="5383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F77E30-08AE-4D2D-9323-C7E601C18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363" y="2491614"/>
            <a:ext cx="610933" cy="5383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2623DE9-92AA-43C9-BBE2-584FF32B8545}"/>
                  </a:ext>
                </a:extLst>
              </p:cNvPr>
              <p:cNvSpPr txBox="1"/>
              <p:nvPr/>
            </p:nvSpPr>
            <p:spPr>
              <a:xfrm>
                <a:off x="1450596" y="3584204"/>
                <a:ext cx="15680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/>
                  <a:t>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/>
                  <a:t> 3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2623DE9-92AA-43C9-BBE2-584FF32B8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596" y="3584204"/>
                <a:ext cx="1568094" cy="584775"/>
              </a:xfrm>
              <a:prstGeom prst="rect">
                <a:avLst/>
              </a:prstGeom>
              <a:blipFill>
                <a:blip r:embed="rId7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5C4AD2FE-4A20-43E7-99FF-64BA899DD128}"/>
              </a:ext>
            </a:extLst>
          </p:cNvPr>
          <p:cNvSpPr txBox="1"/>
          <p:nvPr/>
        </p:nvSpPr>
        <p:spPr>
          <a:xfrm>
            <a:off x="2700703" y="2672983"/>
            <a:ext cx="329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are equivalent to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1A02AF-11B8-4F94-998E-FB320568C5C5}"/>
              </a:ext>
            </a:extLst>
          </p:cNvPr>
          <p:cNvSpPr txBox="1"/>
          <p:nvPr/>
        </p:nvSpPr>
        <p:spPr>
          <a:xfrm>
            <a:off x="2700703" y="3614981"/>
            <a:ext cx="329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is equivalent to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75E97F8-A6BA-4749-B176-88D1C4C779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94412" y="5059512"/>
            <a:ext cx="4303835" cy="8892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ACE458F-4B47-4CD9-9BA9-FF3B6C1C92B4}"/>
              </a:ext>
            </a:extLst>
          </p:cNvPr>
          <p:cNvSpPr txBox="1"/>
          <p:nvPr/>
        </p:nvSpPr>
        <p:spPr>
          <a:xfrm>
            <a:off x="2700703" y="4536292"/>
            <a:ext cx="329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is equivalent 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4FA9884-01E5-4199-A914-45BE9417F046}"/>
                  </a:ext>
                </a:extLst>
              </p:cNvPr>
              <p:cNvSpPr txBox="1"/>
              <p:nvPr/>
            </p:nvSpPr>
            <p:spPr>
              <a:xfrm>
                <a:off x="5810251" y="3584204"/>
                <a:ext cx="15680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/>
                  <a:t>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/>
                  <a:t> 1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4FA9884-01E5-4199-A914-45BE9417F0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0251" y="3584204"/>
                <a:ext cx="1568094" cy="584775"/>
              </a:xfrm>
              <a:prstGeom prst="rect">
                <a:avLst/>
              </a:prstGeom>
              <a:blipFill>
                <a:blip r:embed="rId9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D316C67-59AD-4C34-85F6-DAF0B7C359B7}"/>
              </a:ext>
            </a:extLst>
          </p:cNvPr>
          <p:cNvSpPr txBox="1"/>
          <p:nvPr/>
        </p:nvSpPr>
        <p:spPr>
          <a:xfrm>
            <a:off x="1450596" y="4505689"/>
            <a:ext cx="1568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 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93437A-84F9-4FFB-82CB-0997FF5E8437}"/>
              </a:ext>
            </a:extLst>
          </p:cNvPr>
          <p:cNvSpPr txBox="1"/>
          <p:nvPr/>
        </p:nvSpPr>
        <p:spPr>
          <a:xfrm>
            <a:off x="5810251" y="4505689"/>
            <a:ext cx="1568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10 mm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57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4759"/>
              </p:ext>
            </p:extLst>
          </p:nvPr>
        </p:nvGraphicFramePr>
        <p:xfrm>
          <a:off x="1524000" y="1450513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511329"/>
              </p:ext>
            </p:extLst>
          </p:nvPr>
        </p:nvGraphicFramePr>
        <p:xfrm>
          <a:off x="1524000" y="143896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686959"/>
              </p:ext>
            </p:extLst>
          </p:nvPr>
        </p:nvGraphicFramePr>
        <p:xfrm>
          <a:off x="1524000" y="143896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90221"/>
              </p:ext>
            </p:extLst>
          </p:nvPr>
        </p:nvGraphicFramePr>
        <p:xfrm>
          <a:off x="1524000" y="3077286"/>
          <a:ext cx="6096000" cy="915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</a:tblGrid>
              <a:tr h="915103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413353"/>
              </p:ext>
            </p:extLst>
          </p:nvPr>
        </p:nvGraphicFramePr>
        <p:xfrm>
          <a:off x="1524000" y="3095890"/>
          <a:ext cx="6096000" cy="878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878499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084526"/>
              </p:ext>
            </p:extLst>
          </p:nvPr>
        </p:nvGraphicFramePr>
        <p:xfrm>
          <a:off x="1524000" y="3087779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105028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54340684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23672" y="1478198"/>
                <a:ext cx="264496" cy="792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672" y="1478198"/>
                <a:ext cx="264496" cy="7929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85735" y="3123437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735" y="3123437"/>
                <a:ext cx="264496" cy="794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25514" y="3123437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514" y="3123437"/>
                <a:ext cx="264496" cy="794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994083" y="1478198"/>
                <a:ext cx="264496" cy="792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4083" y="1478198"/>
                <a:ext cx="264496" cy="79297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29252" y="3123437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9252" y="3123437"/>
                <a:ext cx="264496" cy="7940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69031" y="3123437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031" y="3123437"/>
                <a:ext cx="264496" cy="7940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1531920" y="1435012"/>
            <a:ext cx="3048000" cy="900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78104" y="4426171"/>
                <a:ext cx="138779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104" y="4426171"/>
                <a:ext cx="1387792" cy="89896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9021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00295 0.241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4" grpId="0"/>
      <p:bldP spid="15" grpId="0"/>
      <p:bldP spid="16" grpId="0"/>
      <p:bldP spid="17" grpId="0" animBg="1"/>
      <p:bldP spid="17" grpId="1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416642"/>
              </p:ext>
            </p:extLst>
          </p:nvPr>
        </p:nvGraphicFramePr>
        <p:xfrm>
          <a:off x="1400175" y="902440"/>
          <a:ext cx="6096000" cy="915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</a:tblGrid>
              <a:tr h="915103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664011"/>
              </p:ext>
            </p:extLst>
          </p:nvPr>
        </p:nvGraphicFramePr>
        <p:xfrm>
          <a:off x="1400175" y="921044"/>
          <a:ext cx="6096000" cy="878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878499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830289"/>
              </p:ext>
            </p:extLst>
          </p:nvPr>
        </p:nvGraphicFramePr>
        <p:xfrm>
          <a:off x="1400175" y="911675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105028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54340684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61910" y="948591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910" y="948591"/>
                <a:ext cx="264496" cy="794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01689" y="948591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689" y="948591"/>
                <a:ext cx="264496" cy="794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05427" y="948591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27" y="948591"/>
                <a:ext cx="264496" cy="794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45206" y="948591"/>
                <a:ext cx="264496" cy="794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5206" y="948591"/>
                <a:ext cx="264496" cy="7940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739513"/>
              </p:ext>
            </p:extLst>
          </p:nvPr>
        </p:nvGraphicFramePr>
        <p:xfrm>
          <a:off x="1400175" y="2419617"/>
          <a:ext cx="6096000" cy="915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89958044"/>
                    </a:ext>
                  </a:extLst>
                </a:gridCol>
              </a:tblGrid>
              <a:tr h="915103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293028"/>
              </p:ext>
            </p:extLst>
          </p:nvPr>
        </p:nvGraphicFramePr>
        <p:xfrm>
          <a:off x="1400175" y="2438221"/>
          <a:ext cx="6096000" cy="878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878499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35045"/>
              </p:ext>
            </p:extLst>
          </p:nvPr>
        </p:nvGraphicFramePr>
        <p:xfrm>
          <a:off x="1388444" y="2426295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12533458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25113732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5203235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89489221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73484171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098233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96765235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217842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842" y="2488419"/>
                <a:ext cx="264496" cy="7963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458308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308" y="2488419"/>
                <a:ext cx="264496" cy="7963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39240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9240" y="2488419"/>
                <a:ext cx="264496" cy="7963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660638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0638" y="2488419"/>
                <a:ext cx="264496" cy="79630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420172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172" y="2488419"/>
                <a:ext cx="264496" cy="79630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79706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706" y="2488419"/>
                <a:ext cx="264496" cy="79630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8774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774" y="2488419"/>
                <a:ext cx="264496" cy="79630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977379" y="2488419"/>
                <a:ext cx="264496" cy="7963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379" y="2488419"/>
                <a:ext cx="264496" cy="79630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271955" y="4285397"/>
            <a:ext cx="6553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eighths are equivalent to a half?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501689" y="5063487"/>
                <a:ext cx="1764207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689" y="5063487"/>
                <a:ext cx="1764207" cy="89037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2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14934" y="5217548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317778" y="53602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5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3" grpId="0"/>
      <p:bldP spid="26" grpId="0"/>
      <p:bldP spid="2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189806"/>
              </p:ext>
            </p:extLst>
          </p:nvPr>
        </p:nvGraphicFramePr>
        <p:xfrm>
          <a:off x="1524000" y="233651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0361414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7292388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14314853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8641891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251582888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518319"/>
              </p:ext>
            </p:extLst>
          </p:nvPr>
        </p:nvGraphicFramePr>
        <p:xfrm>
          <a:off x="1524000" y="1452834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827379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2156348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36326"/>
              </p:ext>
            </p:extLst>
          </p:nvPr>
        </p:nvGraphicFramePr>
        <p:xfrm>
          <a:off x="1524000" y="143896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340969"/>
              </p:ext>
            </p:extLst>
          </p:nvPr>
        </p:nvGraphicFramePr>
        <p:xfrm>
          <a:off x="1524000" y="233651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725938"/>
              </p:ext>
            </p:extLst>
          </p:nvPr>
        </p:nvGraphicFramePr>
        <p:xfrm>
          <a:off x="1524000" y="1438968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827379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2156348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400933"/>
              </p:ext>
            </p:extLst>
          </p:nvPr>
        </p:nvGraphicFramePr>
        <p:xfrm>
          <a:off x="1524000" y="2350902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0361414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7292388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14314853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8641891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251582888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352215" y="3684586"/>
                <a:ext cx="2439570" cy="1480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48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4800" b="0" i="0" smtClean="0"/>
                            <m:t>3</m:t>
                          </m:r>
                        </m:den>
                      </m:f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48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48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215" y="3684586"/>
                <a:ext cx="2439570" cy="14800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847492" y="3602296"/>
            <a:ext cx="568570" cy="771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6130" y="358934"/>
            <a:ext cx="747045" cy="747045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5658974" y="5016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3" grpId="0" animBg="1"/>
      <p:bldP spid="3" grpId="1" animBg="1"/>
      <p:bldP spid="59" grpId="0"/>
      <p:bldP spid="5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175521"/>
              </p:ext>
            </p:extLst>
          </p:nvPr>
        </p:nvGraphicFramePr>
        <p:xfrm>
          <a:off x="1523998" y="2352824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548941"/>
              </p:ext>
            </p:extLst>
          </p:nvPr>
        </p:nvGraphicFramePr>
        <p:xfrm>
          <a:off x="1523999" y="1447031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12694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85224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713829"/>
              </p:ext>
            </p:extLst>
          </p:nvPr>
        </p:nvGraphicFramePr>
        <p:xfrm>
          <a:off x="1524000" y="2370730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10570"/>
              </p:ext>
            </p:extLst>
          </p:nvPr>
        </p:nvGraphicFramePr>
        <p:xfrm>
          <a:off x="1524000" y="2378082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400554"/>
              </p:ext>
            </p:extLst>
          </p:nvPr>
        </p:nvGraphicFramePr>
        <p:xfrm>
          <a:off x="1523998" y="1486980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12694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85224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509034"/>
              </p:ext>
            </p:extLst>
          </p:nvPr>
        </p:nvGraphicFramePr>
        <p:xfrm>
          <a:off x="1523999" y="2370730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100729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94254628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1692422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1367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89068572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4387038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8365739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7322026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093059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034739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8955537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707601"/>
              </p:ext>
            </p:extLst>
          </p:nvPr>
        </p:nvGraphicFramePr>
        <p:xfrm>
          <a:off x="1524000" y="1453534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12694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85224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03524" y="3545317"/>
                <a:ext cx="1718549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3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12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524" y="3545317"/>
                <a:ext cx="1718549" cy="10175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12725" y="3545316"/>
                <a:ext cx="1718549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3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12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25" y="3545316"/>
                <a:ext cx="1718549" cy="10175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64203"/>
              </p:ext>
            </p:extLst>
          </p:nvPr>
        </p:nvGraphicFramePr>
        <p:xfrm>
          <a:off x="1523998" y="1463254"/>
          <a:ext cx="6096000" cy="9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512146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12694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1852242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42093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49927" y="3545315"/>
                <a:ext cx="1718549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3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200" b="0" i="0" smtClean="0"/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200" b="0" i="0" smtClean="0"/>
                            <m:t>12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927" y="3545315"/>
                <a:ext cx="1718549" cy="10175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8461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9|9.4|3|5.5|5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5|3.6|2.8|13.7|2.7|7.4|1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7.1|4.2|4.3|11.1|2|13.4|3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7.1|15.3|1.4|1.7|1.7|5.4|4.8|4.2|2.1|3|4|2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5.6|2|1|1.4|0.8|1.5|0.8|1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6.8|6.9|6|4.9|5.3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7.9|1|1.2|1.1|1.3|1.1|1.2|1.2|6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7.9|2.3|2|8.7|2.3|1.2|7.4|2.7|3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3.5|4.7|3.2|2.9|8.2|2.6|3.2|8.5|2.1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.4|1.9|1.2|3.6|4.4|5|4.1|2.1|3.3|4.1|8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.6|4.2|3.6|2.7|9.5|3.7|6.7|6.6|7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8.5|2.1|3.5|5.9|4.2|2.6|7.4|3.9|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.3|7|3.9|4.5|5|10.2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cee99ee9-287b-4f9a-957c-ba5ae7375c9a"/>
    <ds:schemaRef ds:uri="http://purl.org/dc/elements/1.1/"/>
    <ds:schemaRef ds:uri="http://schemas.microsoft.com/office/2006/metadata/properties"/>
    <ds:schemaRef ds:uri="http://schemas.microsoft.com/office/2006/documentManagement/typ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10130</TotalTime>
  <Words>155</Words>
  <Application>Microsoft Office PowerPoint</Application>
  <PresentationFormat>On-screen Show (4:3)</PresentationFormat>
  <Paragraphs>136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325</cp:revision>
  <dcterms:created xsi:type="dcterms:W3CDTF">2019-07-05T11:02:13Z</dcterms:created>
  <dcterms:modified xsi:type="dcterms:W3CDTF">2021-01-31T10:39:28Z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