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22"/>
  </p:notesMasterIdLst>
  <p:sldIdLst>
    <p:sldId id="323" r:id="rId8"/>
    <p:sldId id="349" r:id="rId9"/>
    <p:sldId id="338" r:id="rId10"/>
    <p:sldId id="345" r:id="rId11"/>
    <p:sldId id="342" r:id="rId12"/>
    <p:sldId id="346" r:id="rId13"/>
    <p:sldId id="347" r:id="rId14"/>
    <p:sldId id="348" r:id="rId15"/>
    <p:sldId id="350" r:id="rId16"/>
    <p:sldId id="351" r:id="rId17"/>
    <p:sldId id="352" r:id="rId18"/>
    <p:sldId id="353" r:id="rId19"/>
    <p:sldId id="354" r:id="rId20"/>
    <p:sldId id="35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9966FF"/>
    <a:srgbClr val="5B9BD5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96327"/>
  </p:normalViewPr>
  <p:slideViewPr>
    <p:cSldViewPr snapToGrid="0" snapToObjects="1">
      <p:cViewPr varScale="1">
        <p:scale>
          <a:sx n="69" d="100"/>
          <a:sy n="69" d="100"/>
        </p:scale>
        <p:origin x="1440" y="66"/>
      </p:cViewPr>
      <p:guideLst>
        <p:guide orient="horz" pos="3748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644E4787-92F6-40F9-9C7C-598A0CF5AC08}"/>
    <pc:docChg chg="custSel modSld">
      <pc:chgData name="James Clegg" userId="c6df1435-7a36-4b38-be4d-16e68e91152f" providerId="ADAL" clId="{644E4787-92F6-40F9-9C7C-598A0CF5AC08}" dt="2021-01-25T17:37:16.004" v="9"/>
      <pc:docMkLst>
        <pc:docMk/>
      </pc:docMkLst>
      <pc:sldChg chg="modTransition">
        <pc:chgData name="James Clegg" userId="c6df1435-7a36-4b38-be4d-16e68e91152f" providerId="ADAL" clId="{644E4787-92F6-40F9-9C7C-598A0CF5AC08}" dt="2021-01-25T17:37:16.004" v="9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644E4787-92F6-40F9-9C7C-598A0CF5AC08}" dt="2021-01-25T17:37:16.004" v="9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644E4787-92F6-40F9-9C7C-598A0CF5AC08}" dt="2021-01-25T17:37:16.004" v="9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1523482686" sldId="317"/>
        </pc:sldMkLst>
        <pc:picChg chg="del">
          <ac:chgData name="James Clegg" userId="c6df1435-7a36-4b38-be4d-16e68e91152f" providerId="ADAL" clId="{644E4787-92F6-40F9-9C7C-598A0CF5AC08}" dt="2021-01-25T17:37:09.828" v="8" actId="478"/>
          <ac:picMkLst>
            <pc:docMk/>
            <pc:sldMk cId="1523482686" sldId="317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1413541533" sldId="323"/>
        </pc:sldMkLst>
        <pc:picChg chg="del">
          <ac:chgData name="James Clegg" userId="c6df1435-7a36-4b38-be4d-16e68e91152f" providerId="ADAL" clId="{644E4787-92F6-40F9-9C7C-598A0CF5AC08}" dt="2021-01-25T17:36:47.295" v="0" actId="478"/>
          <ac:picMkLst>
            <pc:docMk/>
            <pc:sldMk cId="1413541533" sldId="323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2576081700" sldId="338"/>
        </pc:sldMkLst>
        <pc:picChg chg="del">
          <ac:chgData name="James Clegg" userId="c6df1435-7a36-4b38-be4d-16e68e91152f" providerId="ADAL" clId="{644E4787-92F6-40F9-9C7C-598A0CF5AC08}" dt="2021-01-25T17:36:52.749" v="2" actId="478"/>
          <ac:picMkLst>
            <pc:docMk/>
            <pc:sldMk cId="2576081700" sldId="338"/>
            <ac:picMk id="11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2727505901" sldId="342"/>
        </pc:sldMkLst>
        <pc:picChg chg="del">
          <ac:chgData name="James Clegg" userId="c6df1435-7a36-4b38-be4d-16e68e91152f" providerId="ADAL" clId="{644E4787-92F6-40F9-9C7C-598A0CF5AC08}" dt="2021-01-25T17:36:58.472" v="4" actId="478"/>
          <ac:picMkLst>
            <pc:docMk/>
            <pc:sldMk cId="2727505901" sldId="342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3833925345" sldId="345"/>
        </pc:sldMkLst>
        <pc:picChg chg="del">
          <ac:chgData name="James Clegg" userId="c6df1435-7a36-4b38-be4d-16e68e91152f" providerId="ADAL" clId="{644E4787-92F6-40F9-9C7C-598A0CF5AC08}" dt="2021-01-25T17:36:55.751" v="3" actId="478"/>
          <ac:picMkLst>
            <pc:docMk/>
            <pc:sldMk cId="3833925345" sldId="345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895989892" sldId="346"/>
        </pc:sldMkLst>
        <pc:picChg chg="del">
          <ac:chgData name="James Clegg" userId="c6df1435-7a36-4b38-be4d-16e68e91152f" providerId="ADAL" clId="{644E4787-92F6-40F9-9C7C-598A0CF5AC08}" dt="2021-01-25T17:37:01.417" v="5" actId="478"/>
          <ac:picMkLst>
            <pc:docMk/>
            <pc:sldMk cId="895989892" sldId="346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3997124432" sldId="347"/>
        </pc:sldMkLst>
        <pc:picChg chg="del">
          <ac:chgData name="James Clegg" userId="c6df1435-7a36-4b38-be4d-16e68e91152f" providerId="ADAL" clId="{644E4787-92F6-40F9-9C7C-598A0CF5AC08}" dt="2021-01-25T17:37:04.050" v="6" actId="478"/>
          <ac:picMkLst>
            <pc:docMk/>
            <pc:sldMk cId="3997124432" sldId="347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2364342347" sldId="348"/>
        </pc:sldMkLst>
        <pc:picChg chg="del">
          <ac:chgData name="James Clegg" userId="c6df1435-7a36-4b38-be4d-16e68e91152f" providerId="ADAL" clId="{644E4787-92F6-40F9-9C7C-598A0CF5AC08}" dt="2021-01-25T17:37:06.960" v="7" actId="478"/>
          <ac:picMkLst>
            <pc:docMk/>
            <pc:sldMk cId="2364342347" sldId="348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644E4787-92F6-40F9-9C7C-598A0CF5AC08}" dt="2021-01-25T17:37:16.004" v="9"/>
        <pc:sldMkLst>
          <pc:docMk/>
          <pc:sldMk cId="4049283705" sldId="349"/>
        </pc:sldMkLst>
        <pc:picChg chg="del">
          <ac:chgData name="James Clegg" userId="c6df1435-7a36-4b38-be4d-16e68e91152f" providerId="ADAL" clId="{644E4787-92F6-40F9-9C7C-598A0CF5AC08}" dt="2021-01-25T17:36:49.979" v="1" actId="478"/>
          <ac:picMkLst>
            <pc:docMk/>
            <pc:sldMk cId="4049283705" sldId="349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7" Type="http://schemas.openxmlformats.org/officeDocument/2006/relationships/image" Target="../media/image2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image" Target="../media/image20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7.png"/><Relationship Id="rId7" Type="http://schemas.openxmlformats.org/officeDocument/2006/relationships/image" Target="../media/image250.png"/><Relationship Id="rId12" Type="http://schemas.openxmlformats.org/officeDocument/2006/relationships/image" Target="../media/image30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11" Type="http://schemas.openxmlformats.org/officeDocument/2006/relationships/image" Target="../media/image290.png"/><Relationship Id="rId10" Type="http://schemas.openxmlformats.org/officeDocument/2006/relationships/image" Target="../media/image280.png"/><Relationship Id="rId4" Type="http://schemas.openxmlformats.org/officeDocument/2006/relationships/image" Target="../media/image8.png"/><Relationship Id="rId9" Type="http://schemas.openxmlformats.org/officeDocument/2006/relationships/image" Target="../media/image27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0.png"/><Relationship Id="rId7" Type="http://schemas.openxmlformats.org/officeDocument/2006/relationships/image" Target="../media/image32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6.png"/><Relationship Id="rId5" Type="http://schemas.openxmlformats.org/officeDocument/2006/relationships/image" Target="../media/image310.png"/><Relationship Id="rId9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0.png"/><Relationship Id="rId3" Type="http://schemas.openxmlformats.org/officeDocument/2006/relationships/image" Target="../media/image12.png"/><Relationship Id="rId7" Type="http://schemas.openxmlformats.org/officeDocument/2006/relationships/image" Target="../media/image37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36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0.png"/><Relationship Id="rId13" Type="http://schemas.openxmlformats.org/officeDocument/2006/relationships/image" Target="../media/image460.png"/><Relationship Id="rId18" Type="http://schemas.openxmlformats.org/officeDocument/2006/relationships/image" Target="../media/image510.png"/><Relationship Id="rId21" Type="http://schemas.openxmlformats.org/officeDocument/2006/relationships/image" Target="../media/image540.png"/><Relationship Id="rId7" Type="http://schemas.openxmlformats.org/officeDocument/2006/relationships/image" Target="../media/image400.png"/><Relationship Id="rId12" Type="http://schemas.openxmlformats.org/officeDocument/2006/relationships/image" Target="../media/image450.png"/><Relationship Id="rId17" Type="http://schemas.openxmlformats.org/officeDocument/2006/relationships/image" Target="../media/image50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0.png"/><Relationship Id="rId20" Type="http://schemas.openxmlformats.org/officeDocument/2006/relationships/image" Target="../media/image530.png"/><Relationship Id="rId1" Type="http://schemas.openxmlformats.org/officeDocument/2006/relationships/tags" Target="../tags/tag13.xml"/><Relationship Id="rId6" Type="http://schemas.openxmlformats.org/officeDocument/2006/relationships/image" Target="../media/image6.png"/><Relationship Id="rId11" Type="http://schemas.openxmlformats.org/officeDocument/2006/relationships/image" Target="../media/image440.png"/><Relationship Id="rId5" Type="http://schemas.openxmlformats.org/officeDocument/2006/relationships/image" Target="../media/image390.png"/><Relationship Id="rId15" Type="http://schemas.openxmlformats.org/officeDocument/2006/relationships/image" Target="../media/image480.png"/><Relationship Id="rId10" Type="http://schemas.openxmlformats.org/officeDocument/2006/relationships/image" Target="../media/image430.png"/><Relationship Id="rId19" Type="http://schemas.openxmlformats.org/officeDocument/2006/relationships/image" Target="../media/image520.png"/><Relationship Id="rId9" Type="http://schemas.openxmlformats.org/officeDocument/2006/relationships/image" Target="../media/image420.png"/><Relationship Id="rId14" Type="http://schemas.openxmlformats.org/officeDocument/2006/relationships/image" Target="../media/image47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5.png"/><Relationship Id="rId21" Type="http://schemas.openxmlformats.org/officeDocument/2006/relationships/image" Target="../media/image25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tags" Target="../tags/tag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21" Type="http://schemas.openxmlformats.org/officeDocument/2006/relationships/image" Target="../media/image42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5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tags" Target="../tags/tag2.xml"/><Relationship Id="rId6" Type="http://schemas.openxmlformats.org/officeDocument/2006/relationships/image" Target="../media/image270.png"/><Relationship Id="rId11" Type="http://schemas.openxmlformats.org/officeDocument/2006/relationships/image" Target="../media/image32.png"/><Relationship Id="rId24" Type="http://schemas.openxmlformats.org/officeDocument/2006/relationships/image" Target="../media/image45.png"/><Relationship Id="rId5" Type="http://schemas.openxmlformats.org/officeDocument/2006/relationships/image" Target="../media/image260.png"/><Relationship Id="rId15" Type="http://schemas.openxmlformats.org/officeDocument/2006/relationships/image" Target="../media/image36.png"/><Relationship Id="rId23" Type="http://schemas.openxmlformats.org/officeDocument/2006/relationships/image" Target="../media/image44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5.png"/><Relationship Id="rId18" Type="http://schemas.openxmlformats.org/officeDocument/2006/relationships/image" Target="../media/image40.png"/><Relationship Id="rId26" Type="http://schemas.openxmlformats.org/officeDocument/2006/relationships/image" Target="../media/image47.png"/><Relationship Id="rId21" Type="http://schemas.openxmlformats.org/officeDocument/2006/relationships/image" Target="../media/image45.png"/><Relationship Id="rId34" Type="http://schemas.openxmlformats.org/officeDocument/2006/relationships/image" Target="../media/image55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9.png"/><Relationship Id="rId25" Type="http://schemas.openxmlformats.org/officeDocument/2006/relationships/image" Target="../media/image34.png"/><Relationship Id="rId33" Type="http://schemas.openxmlformats.org/officeDocument/2006/relationships/image" Target="../media/image5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png"/><Relationship Id="rId20" Type="http://schemas.openxmlformats.org/officeDocument/2006/relationships/image" Target="../media/image44.png"/><Relationship Id="rId29" Type="http://schemas.openxmlformats.org/officeDocument/2006/relationships/image" Target="../media/image50.png"/><Relationship Id="rId1" Type="http://schemas.openxmlformats.org/officeDocument/2006/relationships/tags" Target="../tags/tag3.xml"/><Relationship Id="rId6" Type="http://schemas.openxmlformats.org/officeDocument/2006/relationships/image" Target="../media/image270.png"/><Relationship Id="rId11" Type="http://schemas.openxmlformats.org/officeDocument/2006/relationships/image" Target="../media/image32.png"/><Relationship Id="rId24" Type="http://schemas.openxmlformats.org/officeDocument/2006/relationships/image" Target="../media/image43.png"/><Relationship Id="rId32" Type="http://schemas.openxmlformats.org/officeDocument/2006/relationships/image" Target="../media/image53.png"/><Relationship Id="rId5" Type="http://schemas.openxmlformats.org/officeDocument/2006/relationships/image" Target="../media/image260.png"/><Relationship Id="rId15" Type="http://schemas.openxmlformats.org/officeDocument/2006/relationships/image" Target="../media/image37.png"/><Relationship Id="rId23" Type="http://schemas.openxmlformats.org/officeDocument/2006/relationships/image" Target="../media/image42.png"/><Relationship Id="rId28" Type="http://schemas.openxmlformats.org/officeDocument/2006/relationships/image" Target="../media/image49.png"/><Relationship Id="rId36" Type="http://schemas.openxmlformats.org/officeDocument/2006/relationships/image" Target="../media/image57.png"/><Relationship Id="rId10" Type="http://schemas.openxmlformats.org/officeDocument/2006/relationships/image" Target="../media/image31.png"/><Relationship Id="rId19" Type="http://schemas.openxmlformats.org/officeDocument/2006/relationships/image" Target="../media/image41.png"/><Relationship Id="rId31" Type="http://schemas.openxmlformats.org/officeDocument/2006/relationships/image" Target="../media/image52.png"/><Relationship Id="rId9" Type="http://schemas.openxmlformats.org/officeDocument/2006/relationships/image" Target="../media/image30.png"/><Relationship Id="rId14" Type="http://schemas.openxmlformats.org/officeDocument/2006/relationships/image" Target="../media/image36.png"/><Relationship Id="rId22" Type="http://schemas.openxmlformats.org/officeDocument/2006/relationships/image" Target="../media/image46.png"/><Relationship Id="rId27" Type="http://schemas.openxmlformats.org/officeDocument/2006/relationships/image" Target="../media/image48.png"/><Relationship Id="rId30" Type="http://schemas.openxmlformats.org/officeDocument/2006/relationships/image" Target="../media/image51.png"/><Relationship Id="rId35" Type="http://schemas.openxmlformats.org/officeDocument/2006/relationships/image" Target="../media/image5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png"/><Relationship Id="rId1" Type="http://schemas.openxmlformats.org/officeDocument/2006/relationships/tags" Target="../tags/tag4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5" Type="http://schemas.openxmlformats.org/officeDocument/2006/relationships/image" Target="../media/image68.png"/><Relationship Id="rId10" Type="http://schemas.openxmlformats.org/officeDocument/2006/relationships/image" Target="../media/image63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18" Type="http://schemas.openxmlformats.org/officeDocument/2006/relationships/image" Target="../media/image72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17" Type="http://schemas.openxmlformats.org/officeDocument/2006/relationships/image" Target="../media/image7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.png"/><Relationship Id="rId1" Type="http://schemas.openxmlformats.org/officeDocument/2006/relationships/tags" Target="../tags/tag5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5" Type="http://schemas.openxmlformats.org/officeDocument/2006/relationships/image" Target="../media/image68.png"/><Relationship Id="rId10" Type="http://schemas.openxmlformats.org/officeDocument/2006/relationships/image" Target="../media/image63.png"/><Relationship Id="rId19" Type="http://schemas.openxmlformats.org/officeDocument/2006/relationships/image" Target="../media/image73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18" Type="http://schemas.openxmlformats.org/officeDocument/2006/relationships/image" Target="../media/image73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17" Type="http://schemas.openxmlformats.org/officeDocument/2006/relationships/image" Target="../media/image7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png"/><Relationship Id="rId20" Type="http://schemas.openxmlformats.org/officeDocument/2006/relationships/image" Target="../media/image75.png"/><Relationship Id="rId1" Type="http://schemas.openxmlformats.org/officeDocument/2006/relationships/tags" Target="../tags/tag6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5" Type="http://schemas.openxmlformats.org/officeDocument/2006/relationships/image" Target="../media/image68.png"/><Relationship Id="rId10" Type="http://schemas.openxmlformats.org/officeDocument/2006/relationships/image" Target="../media/image63.png"/><Relationship Id="rId19" Type="http://schemas.openxmlformats.org/officeDocument/2006/relationships/image" Target="../media/image74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18" Type="http://schemas.openxmlformats.org/officeDocument/2006/relationships/image" Target="../media/image73.png"/><Relationship Id="rId21" Type="http://schemas.openxmlformats.org/officeDocument/2006/relationships/image" Target="../media/image7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17" Type="http://schemas.openxmlformats.org/officeDocument/2006/relationships/image" Target="../media/image7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png"/><Relationship Id="rId20" Type="http://schemas.openxmlformats.org/officeDocument/2006/relationships/image" Target="../media/image75.png"/><Relationship Id="rId1" Type="http://schemas.openxmlformats.org/officeDocument/2006/relationships/tags" Target="../tags/tag7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5" Type="http://schemas.openxmlformats.org/officeDocument/2006/relationships/image" Target="../media/image68.png"/><Relationship Id="rId10" Type="http://schemas.openxmlformats.org/officeDocument/2006/relationships/image" Target="../media/image63.png"/><Relationship Id="rId19" Type="http://schemas.openxmlformats.org/officeDocument/2006/relationships/image" Target="../media/image74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140.png"/><Relationship Id="rId5" Type="http://schemas.openxmlformats.org/officeDocument/2006/relationships/image" Target="../media/image1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equivalent fractions can you see in the bar models?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Use the number line to find the equivalent fractions.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81892F-6D32-4EAA-8E34-6A29A9FF9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0122" y="4682263"/>
            <a:ext cx="5103755" cy="9632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F18ECC0-CC2C-45DB-8356-9821F0D26EA4}"/>
                  </a:ext>
                </a:extLst>
              </p:cNvPr>
              <p:cNvSpPr/>
              <p:nvPr/>
            </p:nvSpPr>
            <p:spPr>
              <a:xfrm>
                <a:off x="3060138" y="3540288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F18ECC0-CC2C-45DB-8356-9821F0D26E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138" y="3540288"/>
                <a:ext cx="1245854" cy="767582"/>
              </a:xfrm>
              <a:prstGeom prst="rect">
                <a:avLst/>
              </a:prstGeom>
              <a:blipFill>
                <a:blip r:embed="rId5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FACEAE1-9C05-40E1-892B-4CEE62E5B05F}"/>
              </a:ext>
            </a:extLst>
          </p:cNvPr>
          <p:cNvSpPr/>
          <p:nvPr/>
        </p:nvSpPr>
        <p:spPr>
          <a:xfrm>
            <a:off x="3733955" y="3510526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2CE1B03-629E-4F12-9C9A-403639A794B0}"/>
                  </a:ext>
                </a:extLst>
              </p:cNvPr>
              <p:cNvSpPr/>
              <p:nvPr/>
            </p:nvSpPr>
            <p:spPr>
              <a:xfrm>
                <a:off x="4805085" y="3524874"/>
                <a:ext cx="1245854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2CE1B03-629E-4F12-9C9A-403639A794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085" y="3524874"/>
                <a:ext cx="1245854" cy="767646"/>
              </a:xfrm>
              <a:prstGeom prst="rect">
                <a:avLst/>
              </a:prstGeom>
              <a:blipFill>
                <a:blip r:embed="rId6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18D2D2A-A3B9-48E2-9FC1-67BCFDB23C41}"/>
              </a:ext>
            </a:extLst>
          </p:cNvPr>
          <p:cNvSpPr/>
          <p:nvPr/>
        </p:nvSpPr>
        <p:spPr>
          <a:xfrm>
            <a:off x="5659048" y="3518033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0E5B91C7-6F99-4DB7-96A3-484EE9247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1494"/>
              </p:ext>
            </p:extLst>
          </p:nvPr>
        </p:nvGraphicFramePr>
        <p:xfrm>
          <a:off x="2643310" y="1428766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5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404242289"/>
                    </a:ext>
                  </a:extLst>
                </a:gridCol>
                <a:gridCol w="428597">
                  <a:extLst>
                    <a:ext uri="{9D8B030D-6E8A-4147-A177-3AD203B41FA5}">
                      <a16:colId xmlns:a16="http://schemas.microsoft.com/office/drawing/2014/main" val="3838717661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4127196070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2347569179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3453285170"/>
                    </a:ext>
                  </a:extLst>
                </a:gridCol>
                <a:gridCol w="428597">
                  <a:extLst>
                    <a:ext uri="{9D8B030D-6E8A-4147-A177-3AD203B41FA5}">
                      <a16:colId xmlns:a16="http://schemas.microsoft.com/office/drawing/2014/main" val="3858582518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781255125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3385916307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381DF0D-467D-4697-B28D-B79C8B880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859024"/>
              </p:ext>
            </p:extLst>
          </p:nvPr>
        </p:nvGraphicFramePr>
        <p:xfrm>
          <a:off x="2643310" y="2149271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54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1D52E0D-A5B1-4E22-A74E-21160C46B501}"/>
                  </a:ext>
                </a:extLst>
              </p:cNvPr>
              <p:cNvSpPr/>
              <p:nvPr/>
            </p:nvSpPr>
            <p:spPr>
              <a:xfrm>
                <a:off x="3355662" y="1988550"/>
                <a:ext cx="2802370" cy="15433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6000" b="0" i="0" smtClean="0"/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6000" b="0" i="0" smtClean="0"/>
                          <m:t>5</m:t>
                        </m:r>
                      </m:den>
                    </m:f>
                  </m:oMath>
                </a14:m>
                <a:r>
                  <a:rPr lang="en-GB" sz="6000" dirty="0"/>
                  <a:t>  </a:t>
                </a:r>
                <a:r>
                  <a:rPr lang="en-GB" sz="6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60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60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6000" b="0" i="0" smtClean="0">
                            <a:solidFill>
                              <a:schemeClr val="tx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6000" dirty="0">
                    <a:solidFill>
                      <a:schemeClr val="tx1"/>
                    </a:solidFill>
                  </a:rPr>
                  <a:t> </a:t>
                </a:r>
                <a:endParaRPr lang="en-GB" sz="60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1D52E0D-A5B1-4E22-A74E-21160C46B5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662" y="1988550"/>
                <a:ext cx="2802370" cy="1543308"/>
              </a:xfrm>
              <a:prstGeom prst="rect">
                <a:avLst/>
              </a:prstGeom>
              <a:blipFill>
                <a:blip r:embed="rId5"/>
                <a:stretch>
                  <a:fillRect b="-122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1BF1C71-FC23-45A8-81E5-DD94E6AD5D7A}"/>
              </a:ext>
            </a:extLst>
          </p:cNvPr>
          <p:cNvSpPr txBox="1"/>
          <p:nvPr/>
        </p:nvSpPr>
        <p:spPr>
          <a:xfrm>
            <a:off x="1223962" y="4615788"/>
            <a:ext cx="6969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do you notice?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48C023-45E6-4B91-A697-21E60EDFB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4036" y="745978"/>
            <a:ext cx="747045" cy="7470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2804FC-798F-4AD7-9A4C-8E81B020DF4F}"/>
              </a:ext>
            </a:extLst>
          </p:cNvPr>
          <p:cNvSpPr txBox="1"/>
          <p:nvPr/>
        </p:nvSpPr>
        <p:spPr>
          <a:xfrm>
            <a:off x="5602422" y="86818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Right Bracket 7">
            <a:extLst>
              <a:ext uri="{FF2B5EF4-FFF2-40B4-BE49-F238E27FC236}">
                <a16:creationId xmlns:a16="http://schemas.microsoft.com/office/drawing/2014/main" id="{2F439B3E-8426-423E-A4C7-4D66ADE9F1A6}"/>
              </a:ext>
            </a:extLst>
          </p:cNvPr>
          <p:cNvSpPr/>
          <p:nvPr/>
        </p:nvSpPr>
        <p:spPr>
          <a:xfrm rot="16200000">
            <a:off x="4372013" y="861972"/>
            <a:ext cx="399975" cy="1853182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ket 8">
            <a:extLst>
              <a:ext uri="{FF2B5EF4-FFF2-40B4-BE49-F238E27FC236}">
                <a16:creationId xmlns:a16="http://schemas.microsoft.com/office/drawing/2014/main" id="{F0C38E2B-0FD6-4E18-A7F1-F1185298DC1A}"/>
              </a:ext>
            </a:extLst>
          </p:cNvPr>
          <p:cNvSpPr/>
          <p:nvPr/>
        </p:nvSpPr>
        <p:spPr>
          <a:xfrm rot="5400000" flipV="1">
            <a:off x="4372014" y="2884303"/>
            <a:ext cx="399975" cy="1853182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B069EBB-9B8C-4D10-B862-4A3EC4091E03}"/>
                  </a:ext>
                </a:extLst>
              </p:cNvPr>
              <p:cNvSpPr/>
              <p:nvPr/>
            </p:nvSpPr>
            <p:spPr>
              <a:xfrm>
                <a:off x="4145440" y="1006684"/>
                <a:ext cx="85311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B069EBB-9B8C-4D10-B862-4A3EC4091E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40" y="1006684"/>
                <a:ext cx="853119" cy="646331"/>
              </a:xfrm>
              <a:prstGeom prst="rect">
                <a:avLst/>
              </a:prstGeom>
              <a:blipFill>
                <a:blip r:embed="rId7"/>
                <a:stretch>
                  <a:fillRect t="-14151" r="-21429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77A0CF-6FD4-4AA8-AA18-50B9665C1E61}"/>
                  </a:ext>
                </a:extLst>
              </p:cNvPr>
              <p:cNvSpPr/>
              <p:nvPr/>
            </p:nvSpPr>
            <p:spPr>
              <a:xfrm>
                <a:off x="4169043" y="3935172"/>
                <a:ext cx="85311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77A0CF-6FD4-4AA8-AA18-50B9665C1E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043" y="3935172"/>
                <a:ext cx="853119" cy="646331"/>
              </a:xfrm>
              <a:prstGeom prst="rect">
                <a:avLst/>
              </a:prstGeom>
              <a:blipFill>
                <a:blip r:embed="rId8"/>
                <a:stretch>
                  <a:fillRect t="-15094" r="-20714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98504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7" grpId="1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787A23-58F8-4853-BFCF-C1918E9FC8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0153"/>
          <a:stretch/>
        </p:blipFill>
        <p:spPr>
          <a:xfrm>
            <a:off x="1223963" y="1010999"/>
            <a:ext cx="6730567" cy="126725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15D31DF-DD5B-4A0B-A38E-0EF7DF18877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0626"/>
          <a:stretch/>
        </p:blipFill>
        <p:spPr>
          <a:xfrm>
            <a:off x="1223963" y="3305278"/>
            <a:ext cx="6730567" cy="1267252"/>
          </a:xfrm>
          <a:prstGeom prst="rect">
            <a:avLst/>
          </a:prstGeom>
        </p:spPr>
      </p:pic>
      <p:sp>
        <p:nvSpPr>
          <p:cNvPr id="6" name="Right Bracket 5">
            <a:extLst>
              <a:ext uri="{FF2B5EF4-FFF2-40B4-BE49-F238E27FC236}">
                <a16:creationId xmlns:a16="http://schemas.microsoft.com/office/drawing/2014/main" id="{D8B936EF-2891-4C5F-84B2-BFB7C172CA76}"/>
              </a:ext>
            </a:extLst>
          </p:cNvPr>
          <p:cNvSpPr/>
          <p:nvPr/>
        </p:nvSpPr>
        <p:spPr>
          <a:xfrm rot="16200000">
            <a:off x="4393374" y="602765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5B831A6-1016-4505-809A-6A4FCF9CC2B4}"/>
                  </a:ext>
                </a:extLst>
              </p:cNvPr>
              <p:cNvSpPr/>
              <p:nvPr/>
            </p:nvSpPr>
            <p:spPr>
              <a:xfrm>
                <a:off x="4260055" y="398768"/>
                <a:ext cx="6238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5B831A6-1016-4505-809A-6A4FCF9CC2B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5" y="398768"/>
                <a:ext cx="623889" cy="523220"/>
              </a:xfrm>
              <a:prstGeom prst="rect">
                <a:avLst/>
              </a:prstGeom>
              <a:blipFill>
                <a:blip r:embed="rId7"/>
                <a:stretch>
                  <a:fillRect t="-10465" r="-1862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ight Bracket 9">
            <a:extLst>
              <a:ext uri="{FF2B5EF4-FFF2-40B4-BE49-F238E27FC236}">
                <a16:creationId xmlns:a16="http://schemas.microsoft.com/office/drawing/2014/main" id="{36F25F1B-8C60-47B5-964D-7AAB0FB84375}"/>
              </a:ext>
            </a:extLst>
          </p:cNvPr>
          <p:cNvSpPr/>
          <p:nvPr/>
        </p:nvSpPr>
        <p:spPr>
          <a:xfrm rot="5400000" flipV="1">
            <a:off x="4420670" y="1916853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08298E7-5608-45B1-856B-1A290FDD62B3}"/>
                  </a:ext>
                </a:extLst>
              </p:cNvPr>
              <p:cNvSpPr/>
              <p:nvPr/>
            </p:nvSpPr>
            <p:spPr>
              <a:xfrm>
                <a:off x="4277301" y="2368241"/>
                <a:ext cx="6238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08298E7-5608-45B1-856B-1A290FDD62B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301" y="2368241"/>
                <a:ext cx="623889" cy="523220"/>
              </a:xfrm>
              <a:prstGeom prst="rect">
                <a:avLst/>
              </a:prstGeom>
              <a:blipFill>
                <a:blip r:embed="rId8"/>
                <a:stretch>
                  <a:fillRect t="-10465" r="-1862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ight Bracket 11">
            <a:extLst>
              <a:ext uri="{FF2B5EF4-FFF2-40B4-BE49-F238E27FC236}">
                <a16:creationId xmlns:a16="http://schemas.microsoft.com/office/drawing/2014/main" id="{71689CFD-6011-4B4D-9171-E349F5D55F66}"/>
              </a:ext>
            </a:extLst>
          </p:cNvPr>
          <p:cNvSpPr/>
          <p:nvPr/>
        </p:nvSpPr>
        <p:spPr>
          <a:xfrm rot="5400000" flipH="1">
            <a:off x="4409785" y="602765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91C19F2-AE76-4ED0-9854-BC6F1B9EA12D}"/>
                  </a:ext>
                </a:extLst>
              </p:cNvPr>
              <p:cNvSpPr/>
              <p:nvPr/>
            </p:nvSpPr>
            <p:spPr>
              <a:xfrm>
                <a:off x="4276466" y="398768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A91C19F2-AE76-4ED0-9854-BC6F1B9EA1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6466" y="398768"/>
                <a:ext cx="635110" cy="523220"/>
              </a:xfrm>
              <a:prstGeom prst="rect">
                <a:avLst/>
              </a:prstGeom>
              <a:blipFill>
                <a:blip r:embed="rId9"/>
                <a:stretch>
                  <a:fillRect t="-10465" r="-1730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ight Bracket 13">
            <a:extLst>
              <a:ext uri="{FF2B5EF4-FFF2-40B4-BE49-F238E27FC236}">
                <a16:creationId xmlns:a16="http://schemas.microsoft.com/office/drawing/2014/main" id="{75673629-D9F7-4FC5-8D67-68B033AFE5BC}"/>
              </a:ext>
            </a:extLst>
          </p:cNvPr>
          <p:cNvSpPr/>
          <p:nvPr/>
        </p:nvSpPr>
        <p:spPr>
          <a:xfrm rot="16200000" flipH="1" flipV="1">
            <a:off x="4437081" y="1916853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3FD8B59-77A8-4F5A-B746-B68A2E5C2CE2}"/>
                  </a:ext>
                </a:extLst>
              </p:cNvPr>
              <p:cNvSpPr/>
              <p:nvPr/>
            </p:nvSpPr>
            <p:spPr>
              <a:xfrm>
                <a:off x="4293712" y="2368241"/>
                <a:ext cx="6351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2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3FD8B59-77A8-4F5A-B746-B68A2E5C2C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712" y="2368241"/>
                <a:ext cx="635110" cy="523220"/>
              </a:xfrm>
              <a:prstGeom prst="rect">
                <a:avLst/>
              </a:prstGeom>
              <a:blipFill>
                <a:blip r:embed="rId10"/>
                <a:stretch>
                  <a:fillRect t="-10465" r="-1714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ight Bracket 15">
            <a:extLst>
              <a:ext uri="{FF2B5EF4-FFF2-40B4-BE49-F238E27FC236}">
                <a16:creationId xmlns:a16="http://schemas.microsoft.com/office/drawing/2014/main" id="{59E08D37-E2D0-4FD4-AD1F-E6B738E6401F}"/>
              </a:ext>
            </a:extLst>
          </p:cNvPr>
          <p:cNvSpPr/>
          <p:nvPr/>
        </p:nvSpPr>
        <p:spPr>
          <a:xfrm rot="16200000">
            <a:off x="4410620" y="2931812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A2098A-76EB-4CB4-9701-7CA1BCAB639C}"/>
                  </a:ext>
                </a:extLst>
              </p:cNvPr>
              <p:cNvSpPr/>
              <p:nvPr/>
            </p:nvSpPr>
            <p:spPr>
              <a:xfrm>
                <a:off x="4277301" y="2727815"/>
                <a:ext cx="6238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3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A2098A-76EB-4CB4-9701-7CA1BCAB63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7301" y="2727815"/>
                <a:ext cx="623889" cy="523220"/>
              </a:xfrm>
              <a:prstGeom prst="rect">
                <a:avLst/>
              </a:prstGeom>
              <a:blipFill>
                <a:blip r:embed="rId11"/>
                <a:stretch>
                  <a:fillRect t="-10465" r="-1862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ight Bracket 17">
            <a:extLst>
              <a:ext uri="{FF2B5EF4-FFF2-40B4-BE49-F238E27FC236}">
                <a16:creationId xmlns:a16="http://schemas.microsoft.com/office/drawing/2014/main" id="{DDB22B18-8797-46B4-8BB3-E959FE14A1CF}"/>
              </a:ext>
            </a:extLst>
          </p:cNvPr>
          <p:cNvSpPr/>
          <p:nvPr/>
        </p:nvSpPr>
        <p:spPr>
          <a:xfrm rot="5400000" flipV="1">
            <a:off x="4437916" y="4176159"/>
            <a:ext cx="302657" cy="798521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3D741AB-3CA1-48E1-A3DD-72D7AF46B5E5}"/>
                  </a:ext>
                </a:extLst>
              </p:cNvPr>
              <p:cNvSpPr/>
              <p:nvPr/>
            </p:nvSpPr>
            <p:spPr>
              <a:xfrm>
                <a:off x="4294547" y="4627547"/>
                <a:ext cx="62388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3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3D741AB-3CA1-48E1-A3DD-72D7AF46B5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4547" y="4627547"/>
                <a:ext cx="623889" cy="523220"/>
              </a:xfrm>
              <a:prstGeom prst="rect">
                <a:avLst/>
              </a:prstGeom>
              <a:blipFill>
                <a:blip r:embed="rId12"/>
                <a:stretch>
                  <a:fillRect t="-10465" r="-18447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78114B9-7EB7-487B-9C30-854A9EC550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04989" y="1041711"/>
          <a:ext cx="2632212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70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38702">
                  <a:extLst>
                    <a:ext uri="{9D8B030D-6E8A-4147-A177-3AD203B41FA5}">
                      <a16:colId xmlns:a16="http://schemas.microsoft.com/office/drawing/2014/main" val="2140008770"/>
                    </a:ext>
                  </a:extLst>
                </a:gridCol>
                <a:gridCol w="43870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438702">
                  <a:extLst>
                    <a:ext uri="{9D8B030D-6E8A-4147-A177-3AD203B41FA5}">
                      <a16:colId xmlns:a16="http://schemas.microsoft.com/office/drawing/2014/main" val="341282124"/>
                    </a:ext>
                  </a:extLst>
                </a:gridCol>
                <a:gridCol w="438702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  <a:gridCol w="438702">
                  <a:extLst>
                    <a:ext uri="{9D8B030D-6E8A-4147-A177-3AD203B41FA5}">
                      <a16:colId xmlns:a16="http://schemas.microsoft.com/office/drawing/2014/main" val="717408698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86DEF20-3F3D-424A-97E2-EEEA76C01F8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4346" y="1039448"/>
          <a:ext cx="2647426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47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882476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5055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/>
      <p:bldP spid="8" grpId="1"/>
      <p:bldP spid="10" grpId="0" animBg="1"/>
      <p:bldP spid="10" grpId="1" animBg="1"/>
      <p:bldP spid="11" grpId="0"/>
      <p:bldP spid="11" grpId="1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1D52E0D-A5B1-4E22-A74E-21160C46B501}"/>
                  </a:ext>
                </a:extLst>
              </p:cNvPr>
              <p:cNvSpPr/>
              <p:nvPr/>
            </p:nvSpPr>
            <p:spPr>
              <a:xfrm>
                <a:off x="3355662" y="1988550"/>
                <a:ext cx="2412840" cy="15433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60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6000" b="0" i="0" smtClean="0"/>
                          <m:t>4</m:t>
                        </m:r>
                      </m:den>
                    </m:f>
                  </m:oMath>
                </a14:m>
                <a:r>
                  <a:rPr lang="en-GB" sz="6000" dirty="0"/>
                  <a:t>  </a:t>
                </a:r>
                <a:r>
                  <a:rPr lang="en-GB" sz="6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60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6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60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60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6000" dirty="0">
                    <a:solidFill>
                      <a:schemeClr val="tx1"/>
                    </a:solidFill>
                  </a:rPr>
                  <a:t> </a:t>
                </a:r>
                <a:endParaRPr lang="en-GB" sz="60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A1D52E0D-A5B1-4E22-A74E-21160C46B5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662" y="1988550"/>
                <a:ext cx="2412840" cy="1543308"/>
              </a:xfrm>
              <a:prstGeom prst="rect">
                <a:avLst/>
              </a:prstGeom>
              <a:blipFill>
                <a:blip r:embed="rId5"/>
                <a:stretch>
                  <a:fillRect b="-122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1BF1C71-FC23-45A8-81E5-DD94E6AD5D7A}"/>
              </a:ext>
            </a:extLst>
          </p:cNvPr>
          <p:cNvSpPr txBox="1"/>
          <p:nvPr/>
        </p:nvSpPr>
        <p:spPr>
          <a:xfrm>
            <a:off x="1223963" y="4615788"/>
            <a:ext cx="6473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Do you agree with Tiny?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48C023-45E6-4B91-A697-21E60EDFB1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4036" y="745978"/>
            <a:ext cx="747045" cy="7470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2804FC-798F-4AD7-9A4C-8E81B020DF4F}"/>
              </a:ext>
            </a:extLst>
          </p:cNvPr>
          <p:cNvSpPr txBox="1"/>
          <p:nvPr/>
        </p:nvSpPr>
        <p:spPr>
          <a:xfrm>
            <a:off x="5602422" y="86818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Right Bracket 7">
            <a:extLst>
              <a:ext uri="{FF2B5EF4-FFF2-40B4-BE49-F238E27FC236}">
                <a16:creationId xmlns:a16="http://schemas.microsoft.com/office/drawing/2014/main" id="{2F439B3E-8426-423E-A4C7-4D66ADE9F1A6}"/>
              </a:ext>
            </a:extLst>
          </p:cNvPr>
          <p:cNvSpPr/>
          <p:nvPr/>
        </p:nvSpPr>
        <p:spPr>
          <a:xfrm rot="16200000">
            <a:off x="4276804" y="957181"/>
            <a:ext cx="399975" cy="1662764"/>
          </a:xfrm>
          <a:prstGeom prst="rightBracket">
            <a:avLst>
              <a:gd name="adj" fmla="val 231662"/>
            </a:avLst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ket 8">
            <a:extLst>
              <a:ext uri="{FF2B5EF4-FFF2-40B4-BE49-F238E27FC236}">
                <a16:creationId xmlns:a16="http://schemas.microsoft.com/office/drawing/2014/main" id="{F0C38E2B-0FD6-4E18-A7F1-F1185298DC1A}"/>
              </a:ext>
            </a:extLst>
          </p:cNvPr>
          <p:cNvSpPr/>
          <p:nvPr/>
        </p:nvSpPr>
        <p:spPr>
          <a:xfrm rot="5400000" flipV="1">
            <a:off x="4276804" y="2979514"/>
            <a:ext cx="399975" cy="1662761"/>
          </a:xfrm>
          <a:prstGeom prst="rightBracket">
            <a:avLst>
              <a:gd name="adj" fmla="val 231662"/>
            </a:avLst>
          </a:prstGeom>
          <a:ln w="38100">
            <a:solidFill>
              <a:schemeClr val="accent6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B069EBB-9B8C-4D10-B862-4A3EC4091E03}"/>
                  </a:ext>
                </a:extLst>
              </p:cNvPr>
              <p:cNvSpPr/>
              <p:nvPr/>
            </p:nvSpPr>
            <p:spPr>
              <a:xfrm>
                <a:off x="4145440" y="1006684"/>
                <a:ext cx="86754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600" dirty="0">
                    <a:solidFill>
                      <a:schemeClr val="accent6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B069EBB-9B8C-4D10-B862-4A3EC4091E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5440" y="1006684"/>
                <a:ext cx="867545" cy="646331"/>
              </a:xfrm>
              <a:prstGeom prst="rect">
                <a:avLst/>
              </a:prstGeom>
              <a:blipFill>
                <a:blip r:embed="rId7"/>
                <a:stretch>
                  <a:fillRect t="-14151" r="-21127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77A0CF-6FD4-4AA8-AA18-50B9665C1E61}"/>
                  </a:ext>
                </a:extLst>
              </p:cNvPr>
              <p:cNvSpPr/>
              <p:nvPr/>
            </p:nvSpPr>
            <p:spPr>
              <a:xfrm>
                <a:off x="4169043" y="3935172"/>
                <a:ext cx="86754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600" dirty="0">
                    <a:solidFill>
                      <a:schemeClr val="accent6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777A0CF-6FD4-4AA8-AA18-50B9665C1E6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043" y="3935172"/>
                <a:ext cx="867545" cy="646331"/>
              </a:xfrm>
              <a:prstGeom prst="rect">
                <a:avLst/>
              </a:prstGeom>
              <a:blipFill>
                <a:blip r:embed="rId8"/>
                <a:stretch>
                  <a:fillRect t="-15094" r="-20423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7137440F-A291-4D86-8E10-BB2883F66D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5892125" y="2502762"/>
            <a:ext cx="2505188" cy="1751700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4D86AE-C15A-4C66-964C-FC646BBE5E34}"/>
              </a:ext>
            </a:extLst>
          </p:cNvPr>
          <p:cNvSpPr/>
          <p:nvPr/>
        </p:nvSpPr>
        <p:spPr>
          <a:xfrm>
            <a:off x="5060026" y="2067600"/>
            <a:ext cx="461814" cy="699554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44441A-D871-4A56-B2B6-2C2754970900}"/>
              </a:ext>
            </a:extLst>
          </p:cNvPr>
          <p:cNvSpPr/>
          <p:nvPr/>
        </p:nvSpPr>
        <p:spPr>
          <a:xfrm>
            <a:off x="5017680" y="1909501"/>
            <a:ext cx="57419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6000" dirty="0">
                <a:solidFill>
                  <a:schemeClr val="accent6"/>
                </a:solidFill>
              </a:rPr>
              <a:t>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8348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9" grpId="0" animBg="1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29DF5F4-9D8A-47CA-8319-5D3536C5B5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105" y="318787"/>
            <a:ext cx="3462811" cy="267238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C9C274F-FF2E-441C-B7D1-DE5405C21B0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79236" y="3200671"/>
          <a:ext cx="3185528" cy="883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6382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796382">
                  <a:extLst>
                    <a:ext uri="{9D8B030D-6E8A-4147-A177-3AD203B41FA5}">
                      <a16:colId xmlns:a16="http://schemas.microsoft.com/office/drawing/2014/main" val="903514845"/>
                    </a:ext>
                  </a:extLst>
                </a:gridCol>
                <a:gridCol w="796382">
                  <a:extLst>
                    <a:ext uri="{9D8B030D-6E8A-4147-A177-3AD203B41FA5}">
                      <a16:colId xmlns:a16="http://schemas.microsoft.com/office/drawing/2014/main" val="719672338"/>
                    </a:ext>
                  </a:extLst>
                </a:gridCol>
                <a:gridCol w="796382">
                  <a:extLst>
                    <a:ext uri="{9D8B030D-6E8A-4147-A177-3AD203B41FA5}">
                      <a16:colId xmlns:a16="http://schemas.microsoft.com/office/drawing/2014/main" val="3455068046"/>
                    </a:ext>
                  </a:extLst>
                </a:gridCol>
              </a:tblGrid>
              <a:tr h="8831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3EF6379-91AE-4338-8355-E9E80D4AC13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79236" y="4236204"/>
          <a:ext cx="3185528" cy="883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819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114508273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903514845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1597372609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71967233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424499636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455068046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733814148"/>
                    </a:ext>
                  </a:extLst>
                </a:gridCol>
              </a:tblGrid>
              <a:tr h="8831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F4CE6C2-BA45-4597-9AAB-25F558B98C9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979236" y="4236204"/>
          <a:ext cx="3185528" cy="8831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819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114508273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903514845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1597372609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719672338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424499636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455068046"/>
                    </a:ext>
                  </a:extLst>
                </a:gridCol>
                <a:gridCol w="398191">
                  <a:extLst>
                    <a:ext uri="{9D8B030D-6E8A-4147-A177-3AD203B41FA5}">
                      <a16:colId xmlns:a16="http://schemas.microsoft.com/office/drawing/2014/main" val="3733814148"/>
                    </a:ext>
                  </a:extLst>
                </a:gridCol>
              </a:tblGrid>
              <a:tr h="88313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A7284A1-5BF5-45C3-826B-8C64810E46C6}"/>
              </a:ext>
            </a:extLst>
          </p:cNvPr>
          <p:cNvCxnSpPr/>
          <p:nvPr/>
        </p:nvCxnSpPr>
        <p:spPr>
          <a:xfrm>
            <a:off x="5362414" y="2936928"/>
            <a:ext cx="0" cy="23402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371D7C1-13CA-4587-A9EA-AC6F134CD380}"/>
                  </a:ext>
                </a:extLst>
              </p:cNvPr>
              <p:cNvSpPr/>
              <p:nvPr/>
            </p:nvSpPr>
            <p:spPr>
              <a:xfrm>
                <a:off x="5748690" y="1028590"/>
                <a:ext cx="1967205" cy="12527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800" b="0" i="0" smtClean="0"/>
                          <m:t>4</m:t>
                        </m:r>
                      </m:den>
                    </m:f>
                  </m:oMath>
                </a14:m>
                <a:r>
                  <a:rPr lang="en-GB" sz="4800" dirty="0"/>
                  <a:t>  </a:t>
                </a:r>
                <a:r>
                  <a:rPr lang="en-GB" sz="4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48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8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8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4800" dirty="0">
                    <a:solidFill>
                      <a:schemeClr val="tx1"/>
                    </a:solidFill>
                  </a:rPr>
                  <a:t> </a:t>
                </a:r>
                <a:endParaRPr lang="en-GB" sz="48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371D7C1-13CA-4587-A9EA-AC6F134CD3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8690" y="1028590"/>
                <a:ext cx="1967205" cy="1252779"/>
              </a:xfrm>
              <a:prstGeom prst="rect">
                <a:avLst/>
              </a:prstGeom>
              <a:blipFill>
                <a:blip r:embed="rId6"/>
                <a:stretch>
                  <a:fillRect b="-1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ight Bracket 11">
            <a:extLst>
              <a:ext uri="{FF2B5EF4-FFF2-40B4-BE49-F238E27FC236}">
                <a16:creationId xmlns:a16="http://schemas.microsoft.com/office/drawing/2014/main" id="{D3D0AE9B-875D-422B-99AD-66213F366DC4}"/>
              </a:ext>
            </a:extLst>
          </p:cNvPr>
          <p:cNvSpPr/>
          <p:nvPr/>
        </p:nvSpPr>
        <p:spPr>
          <a:xfrm rot="16200000">
            <a:off x="6481794" y="208342"/>
            <a:ext cx="399975" cy="1376754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Bracket 12">
            <a:extLst>
              <a:ext uri="{FF2B5EF4-FFF2-40B4-BE49-F238E27FC236}">
                <a16:creationId xmlns:a16="http://schemas.microsoft.com/office/drawing/2014/main" id="{41C39B38-D2DE-44DD-877B-533E83C64B8A}"/>
              </a:ext>
            </a:extLst>
          </p:cNvPr>
          <p:cNvSpPr/>
          <p:nvPr/>
        </p:nvSpPr>
        <p:spPr>
          <a:xfrm rot="5400000" flipV="1">
            <a:off x="6481794" y="1802489"/>
            <a:ext cx="399975" cy="1376753"/>
          </a:xfrm>
          <a:prstGeom prst="rightBracket">
            <a:avLst>
              <a:gd name="adj" fmla="val 23166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14BEEDE-CEC4-46CA-B535-73D50E33FF86}"/>
                  </a:ext>
                </a:extLst>
              </p:cNvPr>
              <p:cNvSpPr/>
              <p:nvPr/>
            </p:nvSpPr>
            <p:spPr>
              <a:xfrm>
                <a:off x="6305732" y="186913"/>
                <a:ext cx="85311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14BEEDE-CEC4-46CA-B535-73D50E33FF8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732" y="186913"/>
                <a:ext cx="853119" cy="646331"/>
              </a:xfrm>
              <a:prstGeom prst="rect">
                <a:avLst/>
              </a:prstGeom>
              <a:blipFill>
                <a:blip r:embed="rId7"/>
                <a:stretch>
                  <a:fillRect t="-15094" r="-21429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78B1BBB-F255-4124-B4F9-6B67F2713236}"/>
                  </a:ext>
                </a:extLst>
              </p:cNvPr>
              <p:cNvSpPr/>
              <p:nvPr/>
            </p:nvSpPr>
            <p:spPr>
              <a:xfrm>
                <a:off x="6305731" y="2585382"/>
                <a:ext cx="85311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6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6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78B1BBB-F255-4124-B4F9-6B67F27132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731" y="2585382"/>
                <a:ext cx="853119" cy="646331"/>
              </a:xfrm>
              <a:prstGeom prst="rect">
                <a:avLst/>
              </a:prstGeom>
              <a:blipFill>
                <a:blip r:embed="rId8"/>
                <a:stretch>
                  <a:fillRect t="-14151" r="-21429" b="-349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2236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06FC6C4-FE96-45E7-B0C4-DA1DA562F4B1}"/>
                  </a:ext>
                </a:extLst>
              </p:cNvPr>
              <p:cNvSpPr/>
              <p:nvPr/>
            </p:nvSpPr>
            <p:spPr>
              <a:xfrm>
                <a:off x="1356380" y="1685652"/>
                <a:ext cx="2103461" cy="11563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/>
                          <m:t>4</m:t>
                        </m:r>
                      </m:den>
                    </m:f>
                  </m:oMath>
                </a14:m>
                <a:r>
                  <a:rPr lang="en-GB" sz="4400" dirty="0"/>
                  <a:t>  </a:t>
                </a:r>
                <a:r>
                  <a:rPr lang="en-GB" sz="4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4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lang="en-GB" sz="4400" dirty="0">
                    <a:solidFill>
                      <a:schemeClr val="tx1"/>
                    </a:solidFill>
                  </a:rPr>
                  <a:t> </a:t>
                </a:r>
                <a:endParaRPr lang="en-GB" sz="4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06FC6C4-FE96-45E7-B0C4-DA1DA562F4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380" y="1685652"/>
                <a:ext cx="2103461" cy="1156342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831DA366-B93D-44CD-AC38-60A454B359C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24036" y="633161"/>
            <a:ext cx="747045" cy="74704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2E4F7F-3BBE-45EC-B792-D4AA6F690A83}"/>
              </a:ext>
            </a:extLst>
          </p:cNvPr>
          <p:cNvSpPr txBox="1"/>
          <p:nvPr/>
        </p:nvSpPr>
        <p:spPr>
          <a:xfrm>
            <a:off x="5602422" y="75536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Right Bracket 4">
            <a:extLst>
              <a:ext uri="{FF2B5EF4-FFF2-40B4-BE49-F238E27FC236}">
                <a16:creationId xmlns:a16="http://schemas.microsoft.com/office/drawing/2014/main" id="{BAC5E0AD-6696-4FFA-A459-4231FDD9B8DA}"/>
              </a:ext>
            </a:extLst>
          </p:cNvPr>
          <p:cNvSpPr/>
          <p:nvPr/>
        </p:nvSpPr>
        <p:spPr>
          <a:xfrm rot="16200000">
            <a:off x="2130216" y="841874"/>
            <a:ext cx="252888" cy="1329548"/>
          </a:xfrm>
          <a:prstGeom prst="rightBracket">
            <a:avLst>
              <a:gd name="adj" fmla="val 26287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Bracket 5">
            <a:extLst>
              <a:ext uri="{FF2B5EF4-FFF2-40B4-BE49-F238E27FC236}">
                <a16:creationId xmlns:a16="http://schemas.microsoft.com/office/drawing/2014/main" id="{B677BC91-8353-43FA-BB41-2AA5BDDF2224}"/>
              </a:ext>
            </a:extLst>
          </p:cNvPr>
          <p:cNvSpPr/>
          <p:nvPr/>
        </p:nvSpPr>
        <p:spPr>
          <a:xfrm rot="5400000" flipV="1">
            <a:off x="2128230" y="2467835"/>
            <a:ext cx="256859" cy="1329550"/>
          </a:xfrm>
          <a:prstGeom prst="rightBracket">
            <a:avLst>
              <a:gd name="adj" fmla="val 258809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A69486-D0A2-4BB2-B4D9-02DD82890523}"/>
                  </a:ext>
                </a:extLst>
              </p:cNvPr>
              <p:cNvSpPr/>
              <p:nvPr/>
            </p:nvSpPr>
            <p:spPr>
              <a:xfrm>
                <a:off x="1851087" y="1271191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29A69486-D0A2-4BB2-B4D9-02DD828905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087" y="1271191"/>
                <a:ext cx="779381" cy="584775"/>
              </a:xfrm>
              <a:prstGeom prst="rect">
                <a:avLst/>
              </a:prstGeom>
              <a:blipFill>
                <a:blip r:embed="rId7"/>
                <a:stretch>
                  <a:fillRect t="-12632" r="-18750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691FF7B-6827-41AE-99A8-4ED7FD3C42CE}"/>
                  </a:ext>
                </a:extLst>
              </p:cNvPr>
              <p:cNvSpPr/>
              <p:nvPr/>
            </p:nvSpPr>
            <p:spPr>
              <a:xfrm>
                <a:off x="1858902" y="2711792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4</a:t>
                </a: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691FF7B-6827-41AE-99A8-4ED7FD3C42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902" y="2711792"/>
                <a:ext cx="779381" cy="584775"/>
              </a:xfrm>
              <a:prstGeom prst="rect">
                <a:avLst/>
              </a:prstGeom>
              <a:blipFill>
                <a:blip r:embed="rId8"/>
                <a:stretch>
                  <a:fillRect t="-12500" r="-1875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DB66957-8A5C-4127-95E1-F4B54ADF787B}"/>
              </a:ext>
            </a:extLst>
          </p:cNvPr>
          <p:cNvSpPr/>
          <p:nvPr/>
        </p:nvSpPr>
        <p:spPr>
          <a:xfrm>
            <a:off x="2638283" y="1685652"/>
            <a:ext cx="624109" cy="57817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3ECAFA1-66C2-4939-B7CA-3F0D88081276}"/>
              </a:ext>
            </a:extLst>
          </p:cNvPr>
          <p:cNvSpPr/>
          <p:nvPr/>
        </p:nvSpPr>
        <p:spPr>
          <a:xfrm>
            <a:off x="2626210" y="1659729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844B87E-7440-45B8-84E7-FEFE6B778C55}"/>
                  </a:ext>
                </a:extLst>
              </p:cNvPr>
              <p:cNvSpPr/>
              <p:nvPr/>
            </p:nvSpPr>
            <p:spPr>
              <a:xfrm>
                <a:off x="4928153" y="1685652"/>
                <a:ext cx="2103461" cy="11563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/>
                          <m:t>9</m:t>
                        </m:r>
                      </m:den>
                    </m:f>
                  </m:oMath>
                </a14:m>
                <a:r>
                  <a:rPr lang="en-GB" sz="4400" dirty="0"/>
                  <a:t>  </a:t>
                </a:r>
                <a:r>
                  <a:rPr lang="en-GB" sz="4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4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27</m:t>
                        </m:r>
                      </m:den>
                    </m:f>
                  </m:oMath>
                </a14:m>
                <a:r>
                  <a:rPr lang="en-GB" sz="4400" dirty="0">
                    <a:solidFill>
                      <a:schemeClr val="tx1"/>
                    </a:solidFill>
                  </a:rPr>
                  <a:t> </a:t>
                </a:r>
                <a:endParaRPr lang="en-GB" sz="4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844B87E-7440-45B8-84E7-FEFE6B778C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153" y="1685652"/>
                <a:ext cx="2103461" cy="1156342"/>
              </a:xfrm>
              <a:prstGeom prst="rect">
                <a:avLst/>
              </a:prstGeom>
              <a:blipFill>
                <a:blip r:embed="rId9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ight Bracket 11">
            <a:extLst>
              <a:ext uri="{FF2B5EF4-FFF2-40B4-BE49-F238E27FC236}">
                <a16:creationId xmlns:a16="http://schemas.microsoft.com/office/drawing/2014/main" id="{CB2C5CED-16C9-4225-8540-3E057C2DC9F5}"/>
              </a:ext>
            </a:extLst>
          </p:cNvPr>
          <p:cNvSpPr/>
          <p:nvPr/>
        </p:nvSpPr>
        <p:spPr>
          <a:xfrm rot="16200000">
            <a:off x="5701989" y="841874"/>
            <a:ext cx="252888" cy="1329548"/>
          </a:xfrm>
          <a:prstGeom prst="rightBracket">
            <a:avLst>
              <a:gd name="adj" fmla="val 26287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Bracket 12">
            <a:extLst>
              <a:ext uri="{FF2B5EF4-FFF2-40B4-BE49-F238E27FC236}">
                <a16:creationId xmlns:a16="http://schemas.microsoft.com/office/drawing/2014/main" id="{0711FEAF-7C66-45D2-9CB7-C0AE4B662709}"/>
              </a:ext>
            </a:extLst>
          </p:cNvPr>
          <p:cNvSpPr/>
          <p:nvPr/>
        </p:nvSpPr>
        <p:spPr>
          <a:xfrm rot="5400000" flipV="1">
            <a:off x="5700003" y="2467835"/>
            <a:ext cx="256859" cy="1329550"/>
          </a:xfrm>
          <a:prstGeom prst="rightBracket">
            <a:avLst>
              <a:gd name="adj" fmla="val 258809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0D6056D-B77B-47F6-8757-E3F724AD1FDE}"/>
                  </a:ext>
                </a:extLst>
              </p:cNvPr>
              <p:cNvSpPr/>
              <p:nvPr/>
            </p:nvSpPr>
            <p:spPr>
              <a:xfrm>
                <a:off x="5422860" y="1271191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3</a:t>
                </a: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0D6056D-B77B-47F6-8757-E3F724AD1F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860" y="1271191"/>
                <a:ext cx="779381" cy="584775"/>
              </a:xfrm>
              <a:prstGeom prst="rect">
                <a:avLst/>
              </a:prstGeom>
              <a:blipFill>
                <a:blip r:embed="rId10"/>
                <a:stretch>
                  <a:fillRect t="-12632" r="-19685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D0C3CC3-0038-4D4C-8D43-30F3B45EFF55}"/>
                  </a:ext>
                </a:extLst>
              </p:cNvPr>
              <p:cNvSpPr/>
              <p:nvPr/>
            </p:nvSpPr>
            <p:spPr>
              <a:xfrm>
                <a:off x="5430675" y="2711792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3</a:t>
                </a: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D0C3CC3-0038-4D4C-8D43-30F3B45EFF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675" y="2711792"/>
                <a:ext cx="779381" cy="584775"/>
              </a:xfrm>
              <a:prstGeom prst="rect">
                <a:avLst/>
              </a:prstGeom>
              <a:blipFill>
                <a:blip r:embed="rId11"/>
                <a:stretch>
                  <a:fillRect t="-12500" r="-1875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8844D3E-8D55-4C2D-B595-DE2C07C4EE5F}"/>
              </a:ext>
            </a:extLst>
          </p:cNvPr>
          <p:cNvSpPr/>
          <p:nvPr/>
        </p:nvSpPr>
        <p:spPr>
          <a:xfrm>
            <a:off x="6197983" y="2396628"/>
            <a:ext cx="624109" cy="57817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1452E32-5CEB-4394-878A-DAECA9EB5A0F}"/>
              </a:ext>
            </a:extLst>
          </p:cNvPr>
          <p:cNvSpPr/>
          <p:nvPr/>
        </p:nvSpPr>
        <p:spPr>
          <a:xfrm>
            <a:off x="6197983" y="235082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27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AF82E5E-7B52-41C9-8195-003563639DEF}"/>
                  </a:ext>
                </a:extLst>
              </p:cNvPr>
              <p:cNvSpPr/>
              <p:nvPr/>
            </p:nvSpPr>
            <p:spPr>
              <a:xfrm>
                <a:off x="1070732" y="3792323"/>
                <a:ext cx="2388795" cy="11535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/>
                          <m:t>7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/>
                          <m:t>10</m:t>
                        </m:r>
                      </m:den>
                    </m:f>
                  </m:oMath>
                </a14:m>
                <a:r>
                  <a:rPr lang="en-GB" sz="4400" dirty="0"/>
                  <a:t>  </a:t>
                </a:r>
                <a:r>
                  <a:rPr lang="en-GB" sz="4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4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14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20</m:t>
                        </m:r>
                      </m:den>
                    </m:f>
                  </m:oMath>
                </a14:m>
                <a:r>
                  <a:rPr lang="en-GB" sz="4400" dirty="0">
                    <a:solidFill>
                      <a:schemeClr val="tx1"/>
                    </a:solidFill>
                  </a:rPr>
                  <a:t> </a:t>
                </a:r>
                <a:endParaRPr lang="en-GB" sz="4400" dirty="0"/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AF82E5E-7B52-41C9-8195-003563639D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0732" y="3792323"/>
                <a:ext cx="2388795" cy="1153586"/>
              </a:xfrm>
              <a:prstGeom prst="rect">
                <a:avLst/>
              </a:prstGeom>
              <a:blipFill>
                <a:blip r:embed="rId12"/>
                <a:stretch>
                  <a:fillRect b="-105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ight Bracket 18">
            <a:extLst>
              <a:ext uri="{FF2B5EF4-FFF2-40B4-BE49-F238E27FC236}">
                <a16:creationId xmlns:a16="http://schemas.microsoft.com/office/drawing/2014/main" id="{B05B3269-1D1F-49B0-9CFD-5ECE39EFCB8B}"/>
              </a:ext>
            </a:extLst>
          </p:cNvPr>
          <p:cNvSpPr/>
          <p:nvPr/>
        </p:nvSpPr>
        <p:spPr>
          <a:xfrm rot="5400000" flipH="1">
            <a:off x="2130216" y="2945382"/>
            <a:ext cx="252888" cy="1329548"/>
          </a:xfrm>
          <a:prstGeom prst="rightBracket">
            <a:avLst>
              <a:gd name="adj" fmla="val 26287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Bracket 19">
            <a:extLst>
              <a:ext uri="{FF2B5EF4-FFF2-40B4-BE49-F238E27FC236}">
                <a16:creationId xmlns:a16="http://schemas.microsoft.com/office/drawing/2014/main" id="{53F687A8-6C8A-4872-A03B-8F9D31520BD0}"/>
              </a:ext>
            </a:extLst>
          </p:cNvPr>
          <p:cNvSpPr/>
          <p:nvPr/>
        </p:nvSpPr>
        <p:spPr>
          <a:xfrm rot="16200000" flipH="1" flipV="1">
            <a:off x="2128230" y="4617839"/>
            <a:ext cx="256859" cy="1329550"/>
          </a:xfrm>
          <a:prstGeom prst="rightBracket">
            <a:avLst>
              <a:gd name="adj" fmla="val 258809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6FBDF7D-442C-469D-BFE8-67309B6244E5}"/>
                  </a:ext>
                </a:extLst>
              </p:cNvPr>
              <p:cNvSpPr/>
              <p:nvPr/>
            </p:nvSpPr>
            <p:spPr>
              <a:xfrm>
                <a:off x="1851087" y="3374699"/>
                <a:ext cx="7922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86FBDF7D-442C-469D-BFE8-67309B6244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087" y="3374699"/>
                <a:ext cx="792205" cy="584775"/>
              </a:xfrm>
              <a:prstGeom prst="rect">
                <a:avLst/>
              </a:prstGeom>
              <a:blipFill>
                <a:blip r:embed="rId13"/>
                <a:stretch>
                  <a:fillRect t="-12500" r="-1846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820E856-B680-4321-AFE2-B01EAB85FF72}"/>
                  </a:ext>
                </a:extLst>
              </p:cNvPr>
              <p:cNvSpPr/>
              <p:nvPr/>
            </p:nvSpPr>
            <p:spPr>
              <a:xfrm>
                <a:off x="1858902" y="4861796"/>
                <a:ext cx="79220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820E856-B680-4321-AFE2-B01EAB85FF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8902" y="4861796"/>
                <a:ext cx="792205" cy="584775"/>
              </a:xfrm>
              <a:prstGeom prst="rect">
                <a:avLst/>
              </a:prstGeom>
              <a:blipFill>
                <a:blip r:embed="rId14"/>
                <a:stretch>
                  <a:fillRect t="-12632" r="-18462" b="-357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C265F75-4A7E-4085-950A-D5D29F797CC0}"/>
              </a:ext>
            </a:extLst>
          </p:cNvPr>
          <p:cNvSpPr/>
          <p:nvPr/>
        </p:nvSpPr>
        <p:spPr>
          <a:xfrm>
            <a:off x="1128915" y="4502082"/>
            <a:ext cx="624109" cy="57817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BD3253C-60C3-4A60-869E-8FEA208BB187}"/>
              </a:ext>
            </a:extLst>
          </p:cNvPr>
          <p:cNvSpPr/>
          <p:nvPr/>
        </p:nvSpPr>
        <p:spPr>
          <a:xfrm>
            <a:off x="1103584" y="4468001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6254BB9D-7E5D-4492-A7C9-FF479F8E7997}"/>
                  </a:ext>
                </a:extLst>
              </p:cNvPr>
              <p:cNvSpPr/>
              <p:nvPr/>
            </p:nvSpPr>
            <p:spPr>
              <a:xfrm>
                <a:off x="4928153" y="3789567"/>
                <a:ext cx="2103461" cy="115634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/>
                          <m:t>7</m:t>
                        </m:r>
                      </m:den>
                    </m:f>
                  </m:oMath>
                </a14:m>
                <a:r>
                  <a:rPr lang="en-GB" sz="4400" dirty="0"/>
                  <a:t>  </a:t>
                </a:r>
                <a:r>
                  <a:rPr lang="en-GB" sz="4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4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12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4400" b="0" i="0" smtClean="0">
                            <a:solidFill>
                              <a:schemeClr val="tx1"/>
                            </a:solidFill>
                          </a:rPr>
                          <m:t>16</m:t>
                        </m:r>
                      </m:den>
                    </m:f>
                  </m:oMath>
                </a14:m>
                <a:r>
                  <a:rPr lang="en-GB" sz="4400" dirty="0">
                    <a:solidFill>
                      <a:schemeClr val="tx1"/>
                    </a:solidFill>
                  </a:rPr>
                  <a:t> </a:t>
                </a:r>
                <a:endParaRPr lang="en-GB" sz="4400" dirty="0"/>
              </a:p>
            </p:txBody>
          </p:sp>
        </mc:Choice>
        <mc:Fallback xmlns=""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6254BB9D-7E5D-4492-A7C9-FF479F8E79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8153" y="3789567"/>
                <a:ext cx="2103461" cy="1156342"/>
              </a:xfrm>
              <a:prstGeom prst="rect">
                <a:avLst/>
              </a:prstGeom>
              <a:blipFill>
                <a:blip r:embed="rId1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ight Bracket 25">
            <a:extLst>
              <a:ext uri="{FF2B5EF4-FFF2-40B4-BE49-F238E27FC236}">
                <a16:creationId xmlns:a16="http://schemas.microsoft.com/office/drawing/2014/main" id="{4A23C0DB-DEA0-44DC-9589-D29DB011E6C8}"/>
              </a:ext>
            </a:extLst>
          </p:cNvPr>
          <p:cNvSpPr/>
          <p:nvPr/>
        </p:nvSpPr>
        <p:spPr>
          <a:xfrm rot="16200000">
            <a:off x="5701989" y="2945382"/>
            <a:ext cx="252888" cy="1329548"/>
          </a:xfrm>
          <a:prstGeom prst="rightBracket">
            <a:avLst>
              <a:gd name="adj" fmla="val 26287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ight Bracket 26">
            <a:extLst>
              <a:ext uri="{FF2B5EF4-FFF2-40B4-BE49-F238E27FC236}">
                <a16:creationId xmlns:a16="http://schemas.microsoft.com/office/drawing/2014/main" id="{15521479-5AC8-4BEC-9DB6-70808B119FB7}"/>
              </a:ext>
            </a:extLst>
          </p:cNvPr>
          <p:cNvSpPr/>
          <p:nvPr/>
        </p:nvSpPr>
        <p:spPr>
          <a:xfrm rot="5400000" flipV="1">
            <a:off x="5700003" y="4586841"/>
            <a:ext cx="256859" cy="1329550"/>
          </a:xfrm>
          <a:prstGeom prst="rightBracket">
            <a:avLst>
              <a:gd name="adj" fmla="val 258809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8ED8BE7-E296-4610-BBC7-6738ABCF6E57}"/>
                  </a:ext>
                </a:extLst>
              </p:cNvPr>
              <p:cNvSpPr/>
              <p:nvPr/>
            </p:nvSpPr>
            <p:spPr>
              <a:xfrm>
                <a:off x="5422860" y="3374699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48ED8BE7-E296-4610-BBC7-6738ABCF6E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2860" y="3374699"/>
                <a:ext cx="779381" cy="584775"/>
              </a:xfrm>
              <a:prstGeom prst="rect">
                <a:avLst/>
              </a:prstGeom>
              <a:blipFill>
                <a:blip r:embed="rId16"/>
                <a:stretch>
                  <a:fillRect t="-12500" r="-19685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C2D68B2-E56E-49EF-BDE6-731003EA49BE}"/>
                  </a:ext>
                </a:extLst>
              </p:cNvPr>
              <p:cNvSpPr/>
              <p:nvPr/>
            </p:nvSpPr>
            <p:spPr>
              <a:xfrm>
                <a:off x="5430675" y="4830798"/>
                <a:ext cx="77938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2</a:t>
                </a: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5C2D68B2-E56E-49EF-BDE6-731003EA49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0675" y="4830798"/>
                <a:ext cx="779381" cy="584775"/>
              </a:xfrm>
              <a:prstGeom prst="rect">
                <a:avLst/>
              </a:prstGeom>
              <a:blipFill>
                <a:blip r:embed="rId17"/>
                <a:stretch>
                  <a:fillRect t="-12500" r="-1875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808719B-D370-45D9-9940-C47B9BFBAFD4}"/>
              </a:ext>
            </a:extLst>
          </p:cNvPr>
          <p:cNvSpPr/>
          <p:nvPr/>
        </p:nvSpPr>
        <p:spPr>
          <a:xfrm>
            <a:off x="6210056" y="3789160"/>
            <a:ext cx="624109" cy="57817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F9D1B92-20EE-4116-9586-8702CA470860}"/>
              </a:ext>
            </a:extLst>
          </p:cNvPr>
          <p:cNvSpPr/>
          <p:nvPr/>
        </p:nvSpPr>
        <p:spPr>
          <a:xfrm>
            <a:off x="6304834" y="3763787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A17605CC-15D0-4229-BEC1-812E46EEC6A4}"/>
              </a:ext>
            </a:extLst>
          </p:cNvPr>
          <p:cNvSpPr/>
          <p:nvPr/>
        </p:nvSpPr>
        <p:spPr>
          <a:xfrm>
            <a:off x="6197982" y="4506660"/>
            <a:ext cx="624109" cy="57817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593E8F0-8722-495B-BE21-37F7B6E1D1CC}"/>
                  </a:ext>
                </a:extLst>
              </p:cNvPr>
              <p:cNvSpPr/>
              <p:nvPr/>
            </p:nvSpPr>
            <p:spPr>
              <a:xfrm>
                <a:off x="5294124" y="3370586"/>
                <a:ext cx="9877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12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5593E8F0-8722-495B-BE21-37F7B6E1D1C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4124" y="3370586"/>
                <a:ext cx="987771" cy="584775"/>
              </a:xfrm>
              <a:prstGeom prst="rect">
                <a:avLst/>
              </a:prstGeom>
              <a:blipFill>
                <a:blip r:embed="rId18"/>
                <a:stretch>
                  <a:fillRect t="-12500" r="-1543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211715E-D48F-4F89-8575-D04C6C1CA346}"/>
                  </a:ext>
                </a:extLst>
              </p:cNvPr>
              <p:cNvSpPr/>
              <p:nvPr/>
            </p:nvSpPr>
            <p:spPr>
              <a:xfrm>
                <a:off x="5304164" y="4830798"/>
                <a:ext cx="9877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3200" dirty="0">
                    <a:solidFill>
                      <a:schemeClr val="accent1"/>
                    </a:solidFill>
                  </a:rPr>
                  <a:t> 12</a:t>
                </a: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211715E-D48F-4F89-8575-D04C6C1CA3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164" y="4830798"/>
                <a:ext cx="987771" cy="584775"/>
              </a:xfrm>
              <a:prstGeom prst="rect">
                <a:avLst/>
              </a:prstGeom>
              <a:blipFill>
                <a:blip r:embed="rId19"/>
                <a:stretch>
                  <a:fillRect t="-12500" r="-15432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DC3839A-733F-46B7-AEDC-D498D6B84992}"/>
                  </a:ext>
                </a:extLst>
              </p:cNvPr>
              <p:cNvSpPr/>
              <p:nvPr/>
            </p:nvSpPr>
            <p:spPr>
              <a:xfrm>
                <a:off x="5328208" y="3450465"/>
                <a:ext cx="9396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100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BDC3839A-733F-46B7-AEDC-D498D6B849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208" y="3450465"/>
                <a:ext cx="939681" cy="461665"/>
              </a:xfrm>
              <a:prstGeom prst="rect">
                <a:avLst/>
              </a:prstGeom>
              <a:blipFill>
                <a:blip r:embed="rId20"/>
                <a:stretch>
                  <a:fillRect t="-10526" r="-909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43BCA76-7AD1-4D44-B63C-4704516CB3B6}"/>
                  </a:ext>
                </a:extLst>
              </p:cNvPr>
              <p:cNvSpPr/>
              <p:nvPr/>
            </p:nvSpPr>
            <p:spPr>
              <a:xfrm>
                <a:off x="5335576" y="4900114"/>
                <a:ext cx="9396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100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C43BCA76-7AD1-4D44-B63C-4704516CB3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5576" y="4900114"/>
                <a:ext cx="939681" cy="461665"/>
              </a:xfrm>
              <a:prstGeom prst="rect">
                <a:avLst/>
              </a:prstGeom>
              <a:blipFill>
                <a:blip r:embed="rId21"/>
                <a:stretch>
                  <a:fillRect t="-10526" r="-9091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angle 36">
            <a:extLst>
              <a:ext uri="{FF2B5EF4-FFF2-40B4-BE49-F238E27FC236}">
                <a16:creationId xmlns:a16="http://schemas.microsoft.com/office/drawing/2014/main" id="{FD6E77EF-88DE-4A02-95EF-25CC38CBBF0C}"/>
              </a:ext>
            </a:extLst>
          </p:cNvPr>
          <p:cNvSpPr/>
          <p:nvPr/>
        </p:nvSpPr>
        <p:spPr>
          <a:xfrm>
            <a:off x="6167876" y="4472050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14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D9538DB-AE5A-4A1E-86CC-10685C2DAD77}"/>
              </a:ext>
            </a:extLst>
          </p:cNvPr>
          <p:cNvSpPr/>
          <p:nvPr/>
        </p:nvSpPr>
        <p:spPr>
          <a:xfrm>
            <a:off x="6183664" y="3765977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36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2378AE-C25C-490C-B26A-6703456A8F0B}"/>
              </a:ext>
            </a:extLst>
          </p:cNvPr>
          <p:cNvSpPr/>
          <p:nvPr/>
        </p:nvSpPr>
        <p:spPr>
          <a:xfrm>
            <a:off x="6180157" y="4478333"/>
            <a:ext cx="6527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84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16307CC-653A-44A1-9E70-AA2CE1A8E6D7}"/>
              </a:ext>
            </a:extLst>
          </p:cNvPr>
          <p:cNvSpPr/>
          <p:nvPr/>
        </p:nvSpPr>
        <p:spPr>
          <a:xfrm>
            <a:off x="6157757" y="3825342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300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94B199-C942-4DBE-9CBD-5A67024F49B7}"/>
              </a:ext>
            </a:extLst>
          </p:cNvPr>
          <p:cNvSpPr/>
          <p:nvPr/>
        </p:nvSpPr>
        <p:spPr>
          <a:xfrm>
            <a:off x="6139990" y="4548516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700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959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6" grpId="0" animBg="1"/>
      <p:bldP spid="7" grpId="0"/>
      <p:bldP spid="8" grpId="0"/>
      <p:bldP spid="10" grpId="0"/>
      <p:bldP spid="12" grpId="0" animBg="1"/>
      <p:bldP spid="13" grpId="0" animBg="1"/>
      <p:bldP spid="14" grpId="0"/>
      <p:bldP spid="17" grpId="0"/>
      <p:bldP spid="19" grpId="0" animBg="1"/>
      <p:bldP spid="20" grpId="0" animBg="1"/>
      <p:bldP spid="22" grpId="0"/>
      <p:bldP spid="24" grpId="0"/>
      <p:bldP spid="26" grpId="0" animBg="1"/>
      <p:bldP spid="27" grpId="0" animBg="1"/>
      <p:bldP spid="28" grpId="0"/>
      <p:bldP spid="28" grpId="1"/>
      <p:bldP spid="29" grpId="0"/>
      <p:bldP spid="29" grpId="1"/>
      <p:bldP spid="31" grpId="0"/>
      <p:bldP spid="31" grpId="1"/>
      <p:bldP spid="33" grpId="0"/>
      <p:bldP spid="33" grpId="1"/>
      <p:bldP spid="34" grpId="0"/>
      <p:bldP spid="34" grpId="1"/>
      <p:bldP spid="35" grpId="0"/>
      <p:bldP spid="36" grpId="0"/>
      <p:bldP spid="37" grpId="0"/>
      <p:bldP spid="37" grpId="1"/>
      <p:bldP spid="38" grpId="0"/>
      <p:bldP spid="38" grpId="1"/>
      <p:bldP spid="39" grpId="0"/>
      <p:bldP spid="39" grpId="1"/>
      <p:bldP spid="40" grpId="0"/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1278C13B-BDAA-4313-8DC2-EEE5C4B90A82}"/>
              </a:ext>
            </a:extLst>
          </p:cNvPr>
          <p:cNvSpPr txBox="1"/>
          <p:nvPr/>
        </p:nvSpPr>
        <p:spPr>
          <a:xfrm>
            <a:off x="695550" y="334776"/>
            <a:ext cx="749747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equivalent fractions can you see in the bar models?</a:t>
            </a: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rabicParenR"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Use the number line to find the equivalent fractions.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81892F-6D32-4EAA-8E34-6A29A9FF9F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122" y="4682263"/>
            <a:ext cx="5103755" cy="96323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F18ECC0-CC2C-45DB-8356-9821F0D26EA4}"/>
                  </a:ext>
                </a:extLst>
              </p:cNvPr>
              <p:cNvSpPr/>
              <p:nvPr/>
            </p:nvSpPr>
            <p:spPr>
              <a:xfrm>
                <a:off x="3060138" y="3540288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9F18ECC0-CC2C-45DB-8356-9821F0D26E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0138" y="3540288"/>
                <a:ext cx="1245854" cy="767582"/>
              </a:xfrm>
              <a:prstGeom prst="rect">
                <a:avLst/>
              </a:prstGeom>
              <a:blipFill>
                <a:blip r:embed="rId6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0FACEAE1-9C05-40E1-892B-4CEE62E5B05F}"/>
              </a:ext>
            </a:extLst>
          </p:cNvPr>
          <p:cNvSpPr/>
          <p:nvPr/>
        </p:nvSpPr>
        <p:spPr>
          <a:xfrm>
            <a:off x="3733955" y="3510526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2CE1B03-629E-4F12-9C9A-403639A794B0}"/>
                  </a:ext>
                </a:extLst>
              </p:cNvPr>
              <p:cNvSpPr/>
              <p:nvPr/>
            </p:nvSpPr>
            <p:spPr>
              <a:xfrm>
                <a:off x="4805085" y="3524874"/>
                <a:ext cx="1245854" cy="767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15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2CE1B03-629E-4F12-9C9A-403639A794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5085" y="3524874"/>
                <a:ext cx="1245854" cy="767646"/>
              </a:xfrm>
              <a:prstGeom prst="rect">
                <a:avLst/>
              </a:prstGeom>
              <a:blipFill>
                <a:blip r:embed="rId7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18D2D2A-A3B9-48E2-9FC1-67BCFDB23C41}"/>
              </a:ext>
            </a:extLst>
          </p:cNvPr>
          <p:cNvSpPr/>
          <p:nvPr/>
        </p:nvSpPr>
        <p:spPr>
          <a:xfrm>
            <a:off x="5659048" y="3518033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0E5B91C7-6F99-4DB7-96A3-484EE9247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25409"/>
              </p:ext>
            </p:extLst>
          </p:nvPr>
        </p:nvGraphicFramePr>
        <p:xfrm>
          <a:off x="2643310" y="1428766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598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404242289"/>
                    </a:ext>
                  </a:extLst>
                </a:gridCol>
                <a:gridCol w="428597">
                  <a:extLst>
                    <a:ext uri="{9D8B030D-6E8A-4147-A177-3AD203B41FA5}">
                      <a16:colId xmlns:a16="http://schemas.microsoft.com/office/drawing/2014/main" val="3838717661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4127196070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2347569179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3453285170"/>
                    </a:ext>
                  </a:extLst>
                </a:gridCol>
                <a:gridCol w="428597">
                  <a:extLst>
                    <a:ext uri="{9D8B030D-6E8A-4147-A177-3AD203B41FA5}">
                      <a16:colId xmlns:a16="http://schemas.microsoft.com/office/drawing/2014/main" val="3858582518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781255125"/>
                    </a:ext>
                  </a:extLst>
                </a:gridCol>
                <a:gridCol w="428598">
                  <a:extLst>
                    <a:ext uri="{9D8B030D-6E8A-4147-A177-3AD203B41FA5}">
                      <a16:colId xmlns:a16="http://schemas.microsoft.com/office/drawing/2014/main" val="3385916307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8381DF0D-467D-4697-B28D-B79C8B880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65708"/>
              </p:ext>
            </p:extLst>
          </p:nvPr>
        </p:nvGraphicFramePr>
        <p:xfrm>
          <a:off x="2643310" y="2149271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28E5F37-3CC9-4BE4-A529-57CDE20E07DB}"/>
                  </a:ext>
                </a:extLst>
              </p:cNvPr>
              <p:cNvSpPr txBox="1"/>
              <p:nvPr/>
            </p:nvSpPr>
            <p:spPr>
              <a:xfrm>
                <a:off x="2513210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28E5F37-3CC9-4BE4-A529-57CDE20E07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210" y="1391538"/>
                <a:ext cx="681851" cy="5748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7C0060E-A9DA-4FAB-983E-FA6BECDB1695}"/>
                  </a:ext>
                </a:extLst>
              </p:cNvPr>
              <p:cNvSpPr txBox="1"/>
              <p:nvPr/>
            </p:nvSpPr>
            <p:spPr>
              <a:xfrm>
                <a:off x="2949748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7C0060E-A9DA-4FAB-983E-FA6BECDB16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9748" y="1391538"/>
                <a:ext cx="681851" cy="5748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D7C3E3-3FF6-4904-BEF6-66E376628AE1}"/>
                  </a:ext>
                </a:extLst>
              </p:cNvPr>
              <p:cNvSpPr txBox="1"/>
              <p:nvPr/>
            </p:nvSpPr>
            <p:spPr>
              <a:xfrm>
                <a:off x="3386286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9D7C3E3-3FF6-4904-BEF6-66E376628A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286" y="1391538"/>
                <a:ext cx="681851" cy="5748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3F16362-8BF9-4904-B0BE-D8B36D0FFD85}"/>
                  </a:ext>
                </a:extLst>
              </p:cNvPr>
              <p:cNvSpPr txBox="1"/>
              <p:nvPr/>
            </p:nvSpPr>
            <p:spPr>
              <a:xfrm>
                <a:off x="3822824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3F16362-8BF9-4904-B0BE-D8B36D0FFD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2824" y="1391538"/>
                <a:ext cx="681851" cy="5748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D54F855-363E-405A-884A-B33F27E5F668}"/>
                  </a:ext>
                </a:extLst>
              </p:cNvPr>
              <p:cNvSpPr txBox="1"/>
              <p:nvPr/>
            </p:nvSpPr>
            <p:spPr>
              <a:xfrm>
                <a:off x="4259362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D54F855-363E-405A-884A-B33F27E5F6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9362" y="1391538"/>
                <a:ext cx="681851" cy="5748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17A3CC5-FB9E-423F-AEA2-5858E10D0AB2}"/>
                  </a:ext>
                </a:extLst>
              </p:cNvPr>
              <p:cNvSpPr txBox="1"/>
              <p:nvPr/>
            </p:nvSpPr>
            <p:spPr>
              <a:xfrm>
                <a:off x="4695900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17A3CC5-FB9E-423F-AEA2-5858E10D0A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900" y="1391538"/>
                <a:ext cx="681851" cy="57483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507FA98-0C40-4E59-A2F9-FD2313D85145}"/>
                  </a:ext>
                </a:extLst>
              </p:cNvPr>
              <p:cNvSpPr txBox="1"/>
              <p:nvPr/>
            </p:nvSpPr>
            <p:spPr>
              <a:xfrm>
                <a:off x="5568977" y="1391538"/>
                <a:ext cx="619865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507FA98-0C40-4E59-A2F9-FD2313D851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977" y="1391538"/>
                <a:ext cx="619865" cy="57483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311E3BC-FBB2-4535-9B29-299EAE921D7B}"/>
                  </a:ext>
                </a:extLst>
              </p:cNvPr>
              <p:cNvSpPr txBox="1"/>
              <p:nvPr/>
            </p:nvSpPr>
            <p:spPr>
              <a:xfrm>
                <a:off x="5943532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311E3BC-FBB2-4535-9B29-299EAE921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532" y="1391538"/>
                <a:ext cx="681851" cy="57483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2557B5-F89D-49AF-9961-D6F40AB69553}"/>
                  </a:ext>
                </a:extLst>
              </p:cNvPr>
              <p:cNvSpPr txBox="1"/>
              <p:nvPr/>
            </p:nvSpPr>
            <p:spPr>
              <a:xfrm>
                <a:off x="5132438" y="139153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F2557B5-F89D-49AF-9961-D6F40AB695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438" y="1391538"/>
                <a:ext cx="681851" cy="57483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5D7C19D-39C1-4663-8C97-929C643705A3}"/>
                  </a:ext>
                </a:extLst>
              </p:cNvPr>
              <p:cNvSpPr txBox="1"/>
              <p:nvPr/>
            </p:nvSpPr>
            <p:spPr>
              <a:xfrm>
                <a:off x="2961962" y="2122002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B5D7C19D-39C1-4663-8C97-929C643705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1962" y="2122002"/>
                <a:ext cx="681851" cy="574837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32CD4F7-A60A-48DE-8213-66A16C7E416F}"/>
                  </a:ext>
                </a:extLst>
              </p:cNvPr>
              <p:cNvSpPr txBox="1"/>
              <p:nvPr/>
            </p:nvSpPr>
            <p:spPr>
              <a:xfrm>
                <a:off x="4271576" y="2122002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32CD4F7-A60A-48DE-8213-66A16C7E4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576" y="2122002"/>
                <a:ext cx="681851" cy="57483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B3E3605-2149-4C86-B03A-3DB250009745}"/>
                  </a:ext>
                </a:extLst>
              </p:cNvPr>
              <p:cNvSpPr txBox="1"/>
              <p:nvPr/>
            </p:nvSpPr>
            <p:spPr>
              <a:xfrm>
                <a:off x="5581191" y="2122002"/>
                <a:ext cx="619865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B3E3605-2149-4C86-B03A-3DB2500097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1191" y="2122002"/>
                <a:ext cx="619865" cy="57483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8481DA3-6877-4884-B556-0E758E00F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692278"/>
              </p:ext>
            </p:extLst>
          </p:nvPr>
        </p:nvGraphicFramePr>
        <p:xfrm>
          <a:off x="2643310" y="1428766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8525469-51D1-401C-B244-3D3646F60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27199"/>
              </p:ext>
            </p:extLst>
          </p:nvPr>
        </p:nvGraphicFramePr>
        <p:xfrm>
          <a:off x="2643310" y="2149271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FE432F6-0798-47B6-8557-03AD7AC02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967654"/>
              </p:ext>
            </p:extLst>
          </p:nvPr>
        </p:nvGraphicFramePr>
        <p:xfrm>
          <a:off x="2643310" y="1428766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50F5253A-4410-4E90-AE77-5EE3B4721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653488"/>
              </p:ext>
            </p:extLst>
          </p:nvPr>
        </p:nvGraphicFramePr>
        <p:xfrm>
          <a:off x="2643310" y="2149271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2F324C5-3727-4287-865A-4969D1C17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359634"/>
              </p:ext>
            </p:extLst>
          </p:nvPr>
        </p:nvGraphicFramePr>
        <p:xfrm>
          <a:off x="2643310" y="1428766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9EE7A254-97BA-49D7-984B-A99EEC6725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803893"/>
              </p:ext>
            </p:extLst>
          </p:nvPr>
        </p:nvGraphicFramePr>
        <p:xfrm>
          <a:off x="2643310" y="2149271"/>
          <a:ext cx="3857380" cy="5703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579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285794">
                  <a:extLst>
                    <a:ext uri="{9D8B030D-6E8A-4147-A177-3AD203B41FA5}">
                      <a16:colId xmlns:a16="http://schemas.microsoft.com/office/drawing/2014/main" val="3905608835"/>
                    </a:ext>
                  </a:extLst>
                </a:gridCol>
                <a:gridCol w="1285793">
                  <a:extLst>
                    <a:ext uri="{9D8B030D-6E8A-4147-A177-3AD203B41FA5}">
                      <a16:colId xmlns:a16="http://schemas.microsoft.com/office/drawing/2014/main" val="2647748875"/>
                    </a:ext>
                  </a:extLst>
                </a:gridCol>
              </a:tblGrid>
              <a:tr h="57031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26EB2C4-AD5C-4AC8-A9A6-9BA3680DE172}"/>
                  </a:ext>
                </a:extLst>
              </p:cNvPr>
              <p:cNvSpPr txBox="1"/>
              <p:nvPr/>
            </p:nvSpPr>
            <p:spPr>
              <a:xfrm>
                <a:off x="4695900" y="452296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5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426EB2C4-AD5C-4AC8-A9A6-9BA3680DE1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5900" y="4522968"/>
                <a:ext cx="681851" cy="57483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6CF147-3F30-482A-8424-AEB984016A3F}"/>
                  </a:ext>
                </a:extLst>
              </p:cNvPr>
              <p:cNvSpPr txBox="1"/>
              <p:nvPr/>
            </p:nvSpPr>
            <p:spPr>
              <a:xfrm>
                <a:off x="6507270" y="5576568"/>
                <a:ext cx="681851" cy="574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0" smtClean="0">
                            <a:solidFill>
                              <a:schemeClr val="tx1"/>
                            </a:solidFill>
                          </a:rPr>
                          <m:t>15</m:t>
                        </m:r>
                      </m:den>
                    </m:f>
                  </m:oMath>
                </a14:m>
                <a:r>
                  <a:rPr kumimoji="0" lang="en-GB" sz="20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6CF147-3F30-482A-8424-AEB984016A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270" y="5576568"/>
                <a:ext cx="681851" cy="57483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40492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36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E17B19B-DC46-48FB-9BDB-7B505228E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235858"/>
              </p:ext>
            </p:extLst>
          </p:nvPr>
        </p:nvGraphicFramePr>
        <p:xfrm>
          <a:off x="2502000" y="80333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3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5DC2767-5047-4EA5-9DE6-3625472F0B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31930"/>
              </p:ext>
            </p:extLst>
          </p:nvPr>
        </p:nvGraphicFramePr>
        <p:xfrm>
          <a:off x="2502000" y="80333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69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928690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E64B26E-B498-40D6-BAE1-2AEC72BDC8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12166"/>
              </p:ext>
            </p:extLst>
          </p:nvPr>
        </p:nvGraphicFramePr>
        <p:xfrm>
          <a:off x="2502000" y="2164513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95671508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269648616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710329660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B0E54E73-41B2-4D05-99F5-19270903A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746424"/>
              </p:ext>
            </p:extLst>
          </p:nvPr>
        </p:nvGraphicFramePr>
        <p:xfrm>
          <a:off x="2502000" y="80333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69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928690">
                  <a:extLst>
                    <a:ext uri="{9D8B030D-6E8A-4147-A177-3AD203B41FA5}">
                      <a16:colId xmlns:a16="http://schemas.microsoft.com/office/drawing/2014/main" val="3745598571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6752C11-56C3-4C53-BEBF-D6C7F7423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171319"/>
              </p:ext>
            </p:extLst>
          </p:nvPr>
        </p:nvGraphicFramePr>
        <p:xfrm>
          <a:off x="2502000" y="2164513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38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CA45FACA-C59B-49F2-9B1D-B3ECEDF7D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096562"/>
              </p:ext>
            </p:extLst>
          </p:nvPr>
        </p:nvGraphicFramePr>
        <p:xfrm>
          <a:off x="2502000" y="352568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89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3795118622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1748216361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821642179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625827977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259638780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71D5474E-7C85-45C8-969C-B00E07FC8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885728"/>
              </p:ext>
            </p:extLst>
          </p:nvPr>
        </p:nvGraphicFramePr>
        <p:xfrm>
          <a:off x="2502000" y="4886862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86210317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93339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8467688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0678002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4513644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6716521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3617317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755D767-1C8C-4CDB-AC25-32A7C5FE0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820193"/>
              </p:ext>
            </p:extLst>
          </p:nvPr>
        </p:nvGraphicFramePr>
        <p:xfrm>
          <a:off x="2502000" y="2164513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02415647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591353422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1897942327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DB78CD6-68FD-485B-897A-9232874095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43079"/>
              </p:ext>
            </p:extLst>
          </p:nvPr>
        </p:nvGraphicFramePr>
        <p:xfrm>
          <a:off x="2502000" y="352568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89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3795118622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1748216361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821642179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625827977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259638780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593E199-CFC3-4B1D-9063-6592A7DA4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132629"/>
              </p:ext>
            </p:extLst>
          </p:nvPr>
        </p:nvGraphicFramePr>
        <p:xfrm>
          <a:off x="2502000" y="4886862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86210317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93339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8467688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0678002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4513644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6716521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3617317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1DF969-C1AD-48A5-89CA-CC6B2C4128C1}"/>
                  </a:ext>
                </a:extLst>
              </p:cNvPr>
              <p:cNvSpPr txBox="1"/>
              <p:nvPr/>
            </p:nvSpPr>
            <p:spPr>
              <a:xfrm>
                <a:off x="2482565" y="359290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1DF969-C1AD-48A5-89CA-CC6B2C412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565" y="3592901"/>
                <a:ext cx="681851" cy="6692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0102525-38D3-431D-B223-9C366E43F679}"/>
                  </a:ext>
                </a:extLst>
              </p:cNvPr>
              <p:cNvSpPr txBox="1"/>
              <p:nvPr/>
            </p:nvSpPr>
            <p:spPr>
              <a:xfrm>
                <a:off x="3122924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0102525-38D3-431D-B223-9C366E43F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924" y="3591426"/>
                <a:ext cx="681851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7F284C5-C316-4290-A01D-B202224CA04B}"/>
                  </a:ext>
                </a:extLst>
              </p:cNvPr>
              <p:cNvSpPr txBox="1"/>
              <p:nvPr/>
            </p:nvSpPr>
            <p:spPr>
              <a:xfrm>
                <a:off x="3763283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7F284C5-C316-4290-A01D-B202224CA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283" y="3591426"/>
                <a:ext cx="681851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B4A106-9B69-4ECF-80B9-226CF1F8C200}"/>
                  </a:ext>
                </a:extLst>
              </p:cNvPr>
              <p:cNvSpPr txBox="1"/>
              <p:nvPr/>
            </p:nvSpPr>
            <p:spPr>
              <a:xfrm>
                <a:off x="4403642" y="359335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B4A106-9B69-4ECF-80B9-226CF1F8C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642" y="3593350"/>
                <a:ext cx="681851" cy="6688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F0BC88-BF7A-4A6B-BC88-08390F6CF30C}"/>
                  </a:ext>
                </a:extLst>
              </p:cNvPr>
              <p:cNvSpPr txBox="1"/>
              <p:nvPr/>
            </p:nvSpPr>
            <p:spPr>
              <a:xfrm>
                <a:off x="2408187" y="49555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F0BC88-BF7A-4A6B-BC88-08390F6CF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187" y="4955551"/>
                <a:ext cx="681851" cy="6692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05CE5BB-31AD-4242-8B54-17DB66826613}"/>
                  </a:ext>
                </a:extLst>
              </p:cNvPr>
              <p:cNvSpPr txBox="1"/>
              <p:nvPr/>
            </p:nvSpPr>
            <p:spPr>
              <a:xfrm>
                <a:off x="2888733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05CE5BB-31AD-4242-8B54-17DB66826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733" y="4954076"/>
                <a:ext cx="681851" cy="6707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DCC1A8D-65E7-4A46-A0B2-AEFEAB9A8A38}"/>
                  </a:ext>
                </a:extLst>
              </p:cNvPr>
              <p:cNvSpPr txBox="1"/>
              <p:nvPr/>
            </p:nvSpPr>
            <p:spPr>
              <a:xfrm>
                <a:off x="3369279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DCC1A8D-65E7-4A46-A0B2-AEFEAB9A8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279" y="4954076"/>
                <a:ext cx="681851" cy="6707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23F1CD2-63A7-4FBA-AABC-6434F14D0E6F}"/>
                  </a:ext>
                </a:extLst>
              </p:cNvPr>
              <p:cNvSpPr txBox="1"/>
              <p:nvPr/>
            </p:nvSpPr>
            <p:spPr>
              <a:xfrm>
                <a:off x="3849825" y="495600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23F1CD2-63A7-4FBA-AABC-6434F14D0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825" y="4956000"/>
                <a:ext cx="681851" cy="6688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E38F00-679D-4986-89C1-26FDE03459BF}"/>
                  </a:ext>
                </a:extLst>
              </p:cNvPr>
              <p:cNvSpPr txBox="1"/>
              <p:nvPr/>
            </p:nvSpPr>
            <p:spPr>
              <a:xfrm>
                <a:off x="3131546" y="859065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E38F00-679D-4986-89C1-26FDE03459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546" y="859065"/>
                <a:ext cx="681851" cy="6692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4C98366-39F5-43BF-8F7D-19A18A7BA56B}"/>
                  </a:ext>
                </a:extLst>
              </p:cNvPr>
              <p:cNvSpPr txBox="1"/>
              <p:nvPr/>
            </p:nvSpPr>
            <p:spPr>
              <a:xfrm>
                <a:off x="4989679" y="88640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4C98366-39F5-43BF-8F7D-19A18A7BA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679" y="886406"/>
                <a:ext cx="681851" cy="670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976F78-F4E9-410F-957B-4141D260604C}"/>
                  </a:ext>
                </a:extLst>
              </p:cNvPr>
              <p:cNvSpPr txBox="1"/>
              <p:nvPr/>
            </p:nvSpPr>
            <p:spPr>
              <a:xfrm>
                <a:off x="5044001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976F78-F4E9-410F-957B-4141D2606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001" y="3591426"/>
                <a:ext cx="681851" cy="670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307963-9511-4649-9C34-9C31B2F04607}"/>
                  </a:ext>
                </a:extLst>
              </p:cNvPr>
              <p:cNvSpPr txBox="1"/>
              <p:nvPr/>
            </p:nvSpPr>
            <p:spPr>
              <a:xfrm>
                <a:off x="5684359" y="359335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307963-9511-4649-9C34-9C31B2F04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359" y="3593350"/>
                <a:ext cx="681851" cy="66883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0A8499-C340-4940-9ADC-249079D55DEF}"/>
                  </a:ext>
                </a:extLst>
              </p:cNvPr>
              <p:cNvSpPr txBox="1"/>
              <p:nvPr/>
            </p:nvSpPr>
            <p:spPr>
              <a:xfrm>
                <a:off x="4330371" y="49555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0A8499-C340-4940-9ADC-249079D55D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371" y="4955551"/>
                <a:ext cx="681851" cy="66928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2B85C3-095B-40D8-A560-0FCCE5384B4A}"/>
                  </a:ext>
                </a:extLst>
              </p:cNvPr>
              <p:cNvSpPr txBox="1"/>
              <p:nvPr/>
            </p:nvSpPr>
            <p:spPr>
              <a:xfrm>
                <a:off x="4810917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2B85C3-095B-40D8-A560-0FCCE5384B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0917" y="4954076"/>
                <a:ext cx="681851" cy="6707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A0FA36E-60E7-4167-AC18-DFAD9EF71C55}"/>
                  </a:ext>
                </a:extLst>
              </p:cNvPr>
              <p:cNvSpPr txBox="1"/>
              <p:nvPr/>
            </p:nvSpPr>
            <p:spPr>
              <a:xfrm>
                <a:off x="5291463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A0FA36E-60E7-4167-AC18-DFAD9EF71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463" y="4954076"/>
                <a:ext cx="681851" cy="67076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D89A894-15C3-4D9C-8DF9-5A61EF2C057B}"/>
                  </a:ext>
                </a:extLst>
              </p:cNvPr>
              <p:cNvSpPr txBox="1"/>
              <p:nvPr/>
            </p:nvSpPr>
            <p:spPr>
              <a:xfrm>
                <a:off x="5772007" y="495600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D89A894-15C3-4D9C-8DF9-5A61EF2C0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007" y="4956000"/>
                <a:ext cx="681851" cy="66883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400B99-3DFF-4EAA-9215-48B8B9548423}"/>
                  </a:ext>
                </a:extLst>
              </p:cNvPr>
              <p:cNvSpPr txBox="1"/>
              <p:nvPr/>
            </p:nvSpPr>
            <p:spPr>
              <a:xfrm>
                <a:off x="2611418" y="2245200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400B99-3DFF-4EAA-9215-48B8B9548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418" y="2245200"/>
                <a:ext cx="681851" cy="66928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C409D-D5D6-482B-B1B2-07D155ADE2DD}"/>
                  </a:ext>
                </a:extLst>
              </p:cNvPr>
              <p:cNvSpPr txBox="1"/>
              <p:nvPr/>
            </p:nvSpPr>
            <p:spPr>
              <a:xfrm>
                <a:off x="3596082" y="2245200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C409D-D5D6-482B-B1B2-07D155ADE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082" y="2245200"/>
                <a:ext cx="681851" cy="67076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BBEE13-0976-4688-A685-C8379EB53E55}"/>
                  </a:ext>
                </a:extLst>
              </p:cNvPr>
              <p:cNvSpPr txBox="1"/>
              <p:nvPr/>
            </p:nvSpPr>
            <p:spPr>
              <a:xfrm>
                <a:off x="4580746" y="2243725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BBEE13-0976-4688-A685-C8379EB53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746" y="2243725"/>
                <a:ext cx="681851" cy="670761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87630-EF6D-4FA8-BC46-96DE638C5D2F}"/>
                  </a:ext>
                </a:extLst>
              </p:cNvPr>
              <p:cNvSpPr txBox="1"/>
              <p:nvPr/>
            </p:nvSpPr>
            <p:spPr>
              <a:xfrm>
                <a:off x="5565410" y="2247124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87630-EF6D-4FA8-BC46-96DE638C5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410" y="2247124"/>
                <a:ext cx="681851" cy="66883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F188B55-80F3-473C-B68F-0FDB507AA6B1}"/>
                  </a:ext>
                </a:extLst>
              </p:cNvPr>
              <p:cNvSpPr txBox="1"/>
              <p:nvPr/>
            </p:nvSpPr>
            <p:spPr>
              <a:xfrm>
                <a:off x="5632388" y="2910326"/>
                <a:ext cx="3383062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F188B55-80F3-473C-B68F-0FDB507AA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88" y="2910326"/>
                <a:ext cx="3383062" cy="668388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576081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3" grpId="0"/>
      <p:bldP spid="4" grpId="0"/>
      <p:bldP spid="5" grpId="0"/>
      <p:bldP spid="6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CDB78CD6-68FD-485B-897A-9232874095B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2000" y="352568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89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3795118622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1748216361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821642179"/>
                    </a:ext>
                  </a:extLst>
                </a:gridCol>
                <a:gridCol w="642896">
                  <a:extLst>
                    <a:ext uri="{9D8B030D-6E8A-4147-A177-3AD203B41FA5}">
                      <a16:colId xmlns:a16="http://schemas.microsoft.com/office/drawing/2014/main" val="625827977"/>
                    </a:ext>
                  </a:extLst>
                </a:gridCol>
                <a:gridCol w="642897">
                  <a:extLst>
                    <a:ext uri="{9D8B030D-6E8A-4147-A177-3AD203B41FA5}">
                      <a16:colId xmlns:a16="http://schemas.microsoft.com/office/drawing/2014/main" val="2596387806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8593E199-CFC3-4B1D-9063-6592A7DA4CE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502000" y="4886862"/>
          <a:ext cx="3857384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173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286210317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93339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284676880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906780028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3451364439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6716521"/>
                    </a:ext>
                  </a:extLst>
                </a:gridCol>
                <a:gridCol w="482173">
                  <a:extLst>
                    <a:ext uri="{9D8B030D-6E8A-4147-A177-3AD203B41FA5}">
                      <a16:colId xmlns:a16="http://schemas.microsoft.com/office/drawing/2014/main" val="1393617317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1DF969-C1AD-48A5-89CA-CC6B2C4128C1}"/>
                  </a:ext>
                </a:extLst>
              </p:cNvPr>
              <p:cNvSpPr txBox="1"/>
              <p:nvPr/>
            </p:nvSpPr>
            <p:spPr>
              <a:xfrm>
                <a:off x="2482565" y="359290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F91DF969-C1AD-48A5-89CA-CC6B2C4128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2565" y="3592901"/>
                <a:ext cx="681851" cy="6692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0102525-38D3-431D-B223-9C366E43F679}"/>
                  </a:ext>
                </a:extLst>
              </p:cNvPr>
              <p:cNvSpPr txBox="1"/>
              <p:nvPr/>
            </p:nvSpPr>
            <p:spPr>
              <a:xfrm>
                <a:off x="3122924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0102525-38D3-431D-B223-9C366E43F6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924" y="3591426"/>
                <a:ext cx="681851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7F284C5-C316-4290-A01D-B202224CA04B}"/>
                  </a:ext>
                </a:extLst>
              </p:cNvPr>
              <p:cNvSpPr txBox="1"/>
              <p:nvPr/>
            </p:nvSpPr>
            <p:spPr>
              <a:xfrm>
                <a:off x="3763283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7F284C5-C316-4290-A01D-B202224CA0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3283" y="3591426"/>
                <a:ext cx="681851" cy="670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B4A106-9B69-4ECF-80B9-226CF1F8C200}"/>
                  </a:ext>
                </a:extLst>
              </p:cNvPr>
              <p:cNvSpPr txBox="1"/>
              <p:nvPr/>
            </p:nvSpPr>
            <p:spPr>
              <a:xfrm>
                <a:off x="4403642" y="359335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CB4A106-9B69-4ECF-80B9-226CF1F8C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642" y="3593350"/>
                <a:ext cx="681851" cy="6688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F0BC88-BF7A-4A6B-BC88-08390F6CF30C}"/>
                  </a:ext>
                </a:extLst>
              </p:cNvPr>
              <p:cNvSpPr txBox="1"/>
              <p:nvPr/>
            </p:nvSpPr>
            <p:spPr>
              <a:xfrm>
                <a:off x="2408187" y="49555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2F0BC88-BF7A-4A6B-BC88-08390F6CF3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8187" y="4955551"/>
                <a:ext cx="681851" cy="66928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05CE5BB-31AD-4242-8B54-17DB66826613}"/>
                  </a:ext>
                </a:extLst>
              </p:cNvPr>
              <p:cNvSpPr txBox="1"/>
              <p:nvPr/>
            </p:nvSpPr>
            <p:spPr>
              <a:xfrm>
                <a:off x="2888733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05CE5BB-31AD-4242-8B54-17DB66826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8733" y="4954076"/>
                <a:ext cx="681851" cy="67076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DCC1A8D-65E7-4A46-A0B2-AEFEAB9A8A38}"/>
                  </a:ext>
                </a:extLst>
              </p:cNvPr>
              <p:cNvSpPr txBox="1"/>
              <p:nvPr/>
            </p:nvSpPr>
            <p:spPr>
              <a:xfrm>
                <a:off x="3369279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DCC1A8D-65E7-4A46-A0B2-AEFEAB9A8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9279" y="4954076"/>
                <a:ext cx="681851" cy="6707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23F1CD2-63A7-4FBA-AABC-6434F14D0E6F}"/>
                  </a:ext>
                </a:extLst>
              </p:cNvPr>
              <p:cNvSpPr txBox="1"/>
              <p:nvPr/>
            </p:nvSpPr>
            <p:spPr>
              <a:xfrm>
                <a:off x="3849825" y="495600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C23F1CD2-63A7-4FBA-AABC-6434F14D0E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825" y="4956000"/>
                <a:ext cx="681851" cy="66883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4C98366-39F5-43BF-8F7D-19A18A7BA56B}"/>
                  </a:ext>
                </a:extLst>
              </p:cNvPr>
              <p:cNvSpPr txBox="1"/>
              <p:nvPr/>
            </p:nvSpPr>
            <p:spPr>
              <a:xfrm>
                <a:off x="4989679" y="88640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4C98366-39F5-43BF-8F7D-19A18A7BA5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9679" y="886406"/>
                <a:ext cx="681851" cy="67076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976F78-F4E9-410F-957B-4141D260604C}"/>
                  </a:ext>
                </a:extLst>
              </p:cNvPr>
              <p:cNvSpPr txBox="1"/>
              <p:nvPr/>
            </p:nvSpPr>
            <p:spPr>
              <a:xfrm>
                <a:off x="5044001" y="359142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9976F78-F4E9-410F-957B-4141D2606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001" y="3591426"/>
                <a:ext cx="681851" cy="670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307963-9511-4649-9C34-9C31B2F04607}"/>
                  </a:ext>
                </a:extLst>
              </p:cNvPr>
              <p:cNvSpPr txBox="1"/>
              <p:nvPr/>
            </p:nvSpPr>
            <p:spPr>
              <a:xfrm>
                <a:off x="5684359" y="359335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D307963-9511-4649-9C34-9C31B2F046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359" y="3593350"/>
                <a:ext cx="681851" cy="66883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0A8499-C340-4940-9ADC-249079D55DEF}"/>
                  </a:ext>
                </a:extLst>
              </p:cNvPr>
              <p:cNvSpPr txBox="1"/>
              <p:nvPr/>
            </p:nvSpPr>
            <p:spPr>
              <a:xfrm>
                <a:off x="4330371" y="4955551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0E0A8499-C340-4940-9ADC-249079D55D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0371" y="4955551"/>
                <a:ext cx="681851" cy="66928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2B85C3-095B-40D8-A560-0FCCE5384B4A}"/>
                  </a:ext>
                </a:extLst>
              </p:cNvPr>
              <p:cNvSpPr txBox="1"/>
              <p:nvPr/>
            </p:nvSpPr>
            <p:spPr>
              <a:xfrm>
                <a:off x="4810917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D2B85C3-095B-40D8-A560-0FCCE5384B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0917" y="4954076"/>
                <a:ext cx="681851" cy="67076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A0FA36E-60E7-4167-AC18-DFAD9EF71C55}"/>
                  </a:ext>
                </a:extLst>
              </p:cNvPr>
              <p:cNvSpPr txBox="1"/>
              <p:nvPr/>
            </p:nvSpPr>
            <p:spPr>
              <a:xfrm>
                <a:off x="5291463" y="4954076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A0FA36E-60E7-4167-AC18-DFAD9EF71C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1463" y="4954076"/>
                <a:ext cx="681851" cy="67076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D89A894-15C3-4D9C-8DF9-5A61EF2C057B}"/>
                  </a:ext>
                </a:extLst>
              </p:cNvPr>
              <p:cNvSpPr txBox="1"/>
              <p:nvPr/>
            </p:nvSpPr>
            <p:spPr>
              <a:xfrm>
                <a:off x="5772007" y="4956000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D89A894-15C3-4D9C-8DF9-5A61EF2C05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2007" y="4956000"/>
                <a:ext cx="681851" cy="66883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BBEE13-0976-4688-A685-C8379EB53E55}"/>
                  </a:ext>
                </a:extLst>
              </p:cNvPr>
              <p:cNvSpPr txBox="1"/>
              <p:nvPr/>
            </p:nvSpPr>
            <p:spPr>
              <a:xfrm>
                <a:off x="4580746" y="2243725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3BBEE13-0976-4688-A685-C8379EB53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746" y="2243725"/>
                <a:ext cx="681851" cy="670761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87630-EF6D-4FA8-BC46-96DE638C5D2F}"/>
                  </a:ext>
                </a:extLst>
              </p:cNvPr>
              <p:cNvSpPr txBox="1"/>
              <p:nvPr/>
            </p:nvSpPr>
            <p:spPr>
              <a:xfrm>
                <a:off x="5565410" y="2247124"/>
                <a:ext cx="681851" cy="6688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4A87630-EF6D-4FA8-BC46-96DE638C5D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5410" y="2247124"/>
                <a:ext cx="681851" cy="66883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F188B55-80F3-473C-B68F-0FDB507AA6B1}"/>
                  </a:ext>
                </a:extLst>
              </p:cNvPr>
              <p:cNvSpPr txBox="1"/>
              <p:nvPr/>
            </p:nvSpPr>
            <p:spPr>
              <a:xfrm>
                <a:off x="5632388" y="2910326"/>
                <a:ext cx="3383062" cy="668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accent1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accent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AF188B55-80F3-473C-B68F-0FDB507AA6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2388" y="2910326"/>
                <a:ext cx="3383062" cy="668388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8134134A-83BB-4558-AD38-085D579D41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138609"/>
              </p:ext>
            </p:extLst>
          </p:nvPr>
        </p:nvGraphicFramePr>
        <p:xfrm>
          <a:off x="2502000" y="803338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8690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928690">
                  <a:extLst>
                    <a:ext uri="{9D8B030D-6E8A-4147-A177-3AD203B41FA5}">
                      <a16:colId xmlns:a16="http://schemas.microsoft.com/office/drawing/2014/main" val="3745598571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1B0A34A5-5E52-4BE8-B377-96390E2F5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915866"/>
              </p:ext>
            </p:extLst>
          </p:nvPr>
        </p:nvGraphicFramePr>
        <p:xfrm>
          <a:off x="2502000" y="2164513"/>
          <a:ext cx="3857380" cy="8172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4345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3024156478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2591353422"/>
                    </a:ext>
                  </a:extLst>
                </a:gridCol>
                <a:gridCol w="964345">
                  <a:extLst>
                    <a:ext uri="{9D8B030D-6E8A-4147-A177-3AD203B41FA5}">
                      <a16:colId xmlns:a16="http://schemas.microsoft.com/office/drawing/2014/main" val="1897942327"/>
                    </a:ext>
                  </a:extLst>
                </a:gridCol>
              </a:tblGrid>
              <a:tr h="817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400B99-3DFF-4EAA-9215-48B8B9548423}"/>
                  </a:ext>
                </a:extLst>
              </p:cNvPr>
              <p:cNvSpPr txBox="1"/>
              <p:nvPr/>
            </p:nvSpPr>
            <p:spPr>
              <a:xfrm>
                <a:off x="2611418" y="2245200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2400B99-3DFF-4EAA-9215-48B8B9548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418" y="2245200"/>
                <a:ext cx="681851" cy="669286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C409D-D5D6-482B-B1B2-07D155ADE2DD}"/>
                  </a:ext>
                </a:extLst>
              </p:cNvPr>
              <p:cNvSpPr txBox="1"/>
              <p:nvPr/>
            </p:nvSpPr>
            <p:spPr>
              <a:xfrm>
                <a:off x="3596082" y="2245200"/>
                <a:ext cx="681851" cy="670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AC409D-D5D6-482B-B1B2-07D155ADE2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082" y="2245200"/>
                <a:ext cx="681851" cy="670761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E38F00-679D-4986-89C1-26FDE03459BF}"/>
                  </a:ext>
                </a:extLst>
              </p:cNvPr>
              <p:cNvSpPr txBox="1"/>
              <p:nvPr/>
            </p:nvSpPr>
            <p:spPr>
              <a:xfrm>
                <a:off x="3131546" y="859065"/>
                <a:ext cx="681851" cy="6692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den>
                    </m:f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 </a:t>
                </a: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7E38F00-679D-4986-89C1-26FDE03459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546" y="859065"/>
                <a:ext cx="681851" cy="669286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64F700BA-91BA-40BA-B45A-6BAAFD4F9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178086"/>
              </p:ext>
            </p:extLst>
          </p:nvPr>
        </p:nvGraphicFramePr>
        <p:xfrm>
          <a:off x="1231731" y="1194363"/>
          <a:ext cx="6096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290727933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266411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2444543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347757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8220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390668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51898308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828515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79919217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360180626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5957162"/>
                    </a:ext>
                  </a:extLst>
                </a:gridCol>
              </a:tblGrid>
              <a:tr h="393472">
                <a:tc gridSpan="1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  <a:tr h="393472"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22373"/>
                  </a:ext>
                </a:extLst>
              </a:tr>
              <a:tr h="393472"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62637"/>
                  </a:ext>
                </a:extLst>
              </a:tr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45423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63684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B8BB9AAA-EC40-429A-AF3F-6D206BA78B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722743"/>
              </p:ext>
            </p:extLst>
          </p:nvPr>
        </p:nvGraphicFramePr>
        <p:xfrm>
          <a:off x="1231731" y="3571044"/>
          <a:ext cx="6095458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6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899191285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2742170585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574303083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885480851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3415297815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3138944883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2788902596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918414577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2271432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351310296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35902076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635441637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75060652"/>
                    </a:ext>
                  </a:extLst>
                </a:gridCol>
              </a:tblGrid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DE04F1D1-194D-4BCE-BF91-9743178A13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993549"/>
              </p:ext>
            </p:extLst>
          </p:nvPr>
        </p:nvGraphicFramePr>
        <p:xfrm>
          <a:off x="1231731" y="4363524"/>
          <a:ext cx="6094803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2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3626216856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602952217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1282604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2164647862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401111601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487990113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4234635180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788673698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06F88A73-E67F-4BCB-B9A9-5420ED6DC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189270"/>
              </p:ext>
            </p:extLst>
          </p:nvPr>
        </p:nvGraphicFramePr>
        <p:xfrm>
          <a:off x="1231731" y="4759764"/>
          <a:ext cx="6094796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48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37125641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94201127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423776909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10090253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11692840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259880339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3281624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78785860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934107251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9DDDA593-E9DF-44AE-A60E-16675FCBB8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97389"/>
              </p:ext>
            </p:extLst>
          </p:nvPr>
        </p:nvGraphicFramePr>
        <p:xfrm>
          <a:off x="1231731" y="5156413"/>
          <a:ext cx="6094795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072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65254426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64775672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150534916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028725242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1469735883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309294747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81668218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20957451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974455799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49" name="Table 48">
            <a:extLst>
              <a:ext uri="{FF2B5EF4-FFF2-40B4-BE49-F238E27FC236}">
                <a16:creationId xmlns:a16="http://schemas.microsoft.com/office/drawing/2014/main" id="{EF440F67-3348-49DC-B4B2-37A684017B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779645"/>
              </p:ext>
            </p:extLst>
          </p:nvPr>
        </p:nvGraphicFramePr>
        <p:xfrm>
          <a:off x="1231731" y="5553710"/>
          <a:ext cx="6094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9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70587758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36414209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20757642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617306890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83330814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917414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70471335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674680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59451232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096107252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26947255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ED85E22F-3FB7-47CA-ACBA-5F69F0D4798A}"/>
                  </a:ext>
                </a:extLst>
              </p:cNvPr>
              <p:cNvSpPr/>
              <p:nvPr/>
            </p:nvSpPr>
            <p:spPr>
              <a:xfrm>
                <a:off x="2465932" y="1545394"/>
                <a:ext cx="335348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ED85E22F-3FB7-47CA-ACBA-5F69F0D4798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5932" y="1545394"/>
                <a:ext cx="335348" cy="476349"/>
              </a:xfrm>
              <a:prstGeom prst="rect">
                <a:avLst/>
              </a:prstGeom>
              <a:blipFill>
                <a:blip r:embed="rId26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674EFD3-54D8-487E-B937-F5C29016A0FA}"/>
                  </a:ext>
                </a:extLst>
              </p:cNvPr>
              <p:cNvSpPr/>
              <p:nvPr/>
            </p:nvSpPr>
            <p:spPr>
              <a:xfrm>
                <a:off x="2042240" y="1933499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3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674EFD3-54D8-487E-B937-F5C29016A0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240" y="1933499"/>
                <a:ext cx="335348" cy="478208"/>
              </a:xfrm>
              <a:prstGeom prst="rect">
                <a:avLst/>
              </a:prstGeom>
              <a:blipFill>
                <a:blip r:embed="rId27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2569269-6E49-4C35-BAAA-B7DF639C86C6}"/>
                  </a:ext>
                </a:extLst>
              </p:cNvPr>
              <p:cNvSpPr/>
              <p:nvPr/>
            </p:nvSpPr>
            <p:spPr>
              <a:xfrm>
                <a:off x="1839846" y="2324456"/>
                <a:ext cx="335348" cy="476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4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C2569269-6E49-4C35-BAAA-B7DF639C86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846" y="2324456"/>
                <a:ext cx="335348" cy="476990"/>
              </a:xfrm>
              <a:prstGeom prst="rect">
                <a:avLst/>
              </a:prstGeom>
              <a:blipFill>
                <a:blip r:embed="rId28"/>
                <a:stretch>
                  <a:fillRect b="-37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F746A4D-35AF-4A3E-BF65-6A8804A8E13F}"/>
                  </a:ext>
                </a:extLst>
              </p:cNvPr>
              <p:cNvSpPr/>
              <p:nvPr/>
            </p:nvSpPr>
            <p:spPr>
              <a:xfrm>
                <a:off x="1683144" y="2727551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F746A4D-35AF-4A3E-BF65-6A8804A8E1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3144" y="2727551"/>
                <a:ext cx="335348" cy="478272"/>
              </a:xfrm>
              <a:prstGeom prst="rect">
                <a:avLst/>
              </a:prstGeom>
              <a:blipFill>
                <a:blip r:embed="rId29"/>
                <a:stretch>
                  <a:fillRect b="-5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8CC02D3-0101-4608-BBE1-6F266EB8992E}"/>
                  </a:ext>
                </a:extLst>
              </p:cNvPr>
              <p:cNvSpPr/>
              <p:nvPr/>
            </p:nvSpPr>
            <p:spPr>
              <a:xfrm>
                <a:off x="1593772" y="3124500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6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C8CC02D3-0101-4608-BBE1-6F266EB899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772" y="3124500"/>
                <a:ext cx="335348" cy="478272"/>
              </a:xfrm>
              <a:prstGeom prst="rect">
                <a:avLst/>
              </a:prstGeom>
              <a:blipFill>
                <a:blip r:embed="rId30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A704E352-FF73-4062-BA7F-448EE1E8055D}"/>
                  </a:ext>
                </a:extLst>
              </p:cNvPr>
              <p:cNvSpPr/>
              <p:nvPr/>
            </p:nvSpPr>
            <p:spPr>
              <a:xfrm>
                <a:off x="1523912" y="3519979"/>
                <a:ext cx="335348" cy="476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7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A704E352-FF73-4062-BA7F-448EE1E805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12" y="3519979"/>
                <a:ext cx="335348" cy="476925"/>
              </a:xfrm>
              <a:prstGeom prst="rect">
                <a:avLst/>
              </a:prstGeom>
              <a:blipFill>
                <a:blip r:embed="rId31"/>
                <a:stretch>
                  <a:fillRect b="-37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D0E28321-7395-4616-A4EB-41CC0FBD40CA}"/>
                  </a:ext>
                </a:extLst>
              </p:cNvPr>
              <p:cNvSpPr/>
              <p:nvPr/>
            </p:nvSpPr>
            <p:spPr>
              <a:xfrm>
                <a:off x="1475544" y="3924657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8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D0E28321-7395-4616-A4EB-41CC0FBD40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544" y="3924657"/>
                <a:ext cx="335348" cy="478208"/>
              </a:xfrm>
              <a:prstGeom prst="rect">
                <a:avLst/>
              </a:prstGeom>
              <a:blipFill>
                <a:blip r:embed="rId3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2CE3EE7-18F9-40F9-AB45-78214A5136B8}"/>
                  </a:ext>
                </a:extLst>
              </p:cNvPr>
              <p:cNvSpPr/>
              <p:nvPr/>
            </p:nvSpPr>
            <p:spPr>
              <a:xfrm>
                <a:off x="1450170" y="4312762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9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2CE3EE7-18F9-40F9-AB45-78214A5136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170" y="4312762"/>
                <a:ext cx="335348" cy="478208"/>
              </a:xfrm>
              <a:prstGeom prst="rect">
                <a:avLst/>
              </a:prstGeom>
              <a:blipFill>
                <a:blip r:embed="rId33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E3E98D0-3747-47DC-A30A-F62C0CD29DED}"/>
                  </a:ext>
                </a:extLst>
              </p:cNvPr>
              <p:cNvSpPr/>
              <p:nvPr/>
            </p:nvSpPr>
            <p:spPr>
              <a:xfrm>
                <a:off x="1323860" y="4714392"/>
                <a:ext cx="439544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10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5E3E98D0-3747-47DC-A30A-F62C0CD29D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3860" y="4714392"/>
                <a:ext cx="439544" cy="478208"/>
              </a:xfrm>
              <a:prstGeom prst="rect">
                <a:avLst/>
              </a:prstGeom>
              <a:blipFill>
                <a:blip r:embed="rId34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058C1B6-D1A3-42B9-A9F0-07F4AACB9BD6}"/>
                  </a:ext>
                </a:extLst>
              </p:cNvPr>
              <p:cNvSpPr/>
              <p:nvPr/>
            </p:nvSpPr>
            <p:spPr>
              <a:xfrm>
                <a:off x="1292262" y="5102497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11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058C1B6-D1A3-42B9-A9F0-07F4AACB9B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262" y="5102497"/>
                <a:ext cx="439544" cy="476349"/>
              </a:xfrm>
              <a:prstGeom prst="rect">
                <a:avLst/>
              </a:prstGeom>
              <a:blipFill>
                <a:blip r:embed="rId3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3D65E832-C39B-4063-9363-427780956932}"/>
                  </a:ext>
                </a:extLst>
              </p:cNvPr>
              <p:cNvSpPr/>
              <p:nvPr/>
            </p:nvSpPr>
            <p:spPr>
              <a:xfrm>
                <a:off x="1274698" y="5502550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3D65E832-C39B-4063-9363-4277809569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4698" y="5502550"/>
                <a:ext cx="439544" cy="476349"/>
              </a:xfrm>
              <a:prstGeom prst="rect">
                <a:avLst/>
              </a:prstGeom>
              <a:blipFill>
                <a:blip r:embed="rId36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ectangle 60">
            <a:extLst>
              <a:ext uri="{FF2B5EF4-FFF2-40B4-BE49-F238E27FC236}">
                <a16:creationId xmlns:a16="http://schemas.microsoft.com/office/drawing/2014/main" id="{C33F4EDA-53F3-4DDA-8ED2-58DF3B395812}"/>
              </a:ext>
            </a:extLst>
          </p:cNvPr>
          <p:cNvSpPr/>
          <p:nvPr/>
        </p:nvSpPr>
        <p:spPr>
          <a:xfrm>
            <a:off x="4152972" y="1110352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  <a:r>
              <a:rPr lang="en-GB" sz="3200" dirty="0">
                <a:latin typeface="KG Primary Penmanship" panose="02000506000000020003" pitchFamily="2" charset="0"/>
              </a:rPr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392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5" grpId="0"/>
      <p:bldP spid="6" grpId="0"/>
      <p:bldP spid="41" grpId="0"/>
      <p:bldP spid="3" grpId="0"/>
      <p:bldP spid="4" grpId="0"/>
      <p:bldP spid="33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8F41968-0FD5-458F-8900-DF1B161B3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309819"/>
              </p:ext>
            </p:extLst>
          </p:nvPr>
        </p:nvGraphicFramePr>
        <p:xfrm>
          <a:off x="1235577" y="1189460"/>
          <a:ext cx="6096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290727933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266411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2444543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347757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8220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390668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51898308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828515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79919217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360180626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5957162"/>
                    </a:ext>
                  </a:extLst>
                </a:gridCol>
              </a:tblGrid>
              <a:tr h="393472">
                <a:tc gridSpan="1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  <a:tr h="393472"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22373"/>
                  </a:ext>
                </a:extLst>
              </a:tr>
              <a:tr h="393472"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62637"/>
                  </a:ext>
                </a:extLst>
              </a:tr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45423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63684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397C2F-7BC9-4193-95D8-C49789507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23928"/>
              </p:ext>
            </p:extLst>
          </p:nvPr>
        </p:nvGraphicFramePr>
        <p:xfrm>
          <a:off x="1235577" y="3566141"/>
          <a:ext cx="6095458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6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899191285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2742170585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574303083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885480851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3415297815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3138944883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2788902596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918414577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2271432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351310296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35902076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635441637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75060652"/>
                    </a:ext>
                  </a:extLst>
                </a:gridCol>
              </a:tblGrid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7796221-8BD8-4D0C-B951-8117A467FB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937201"/>
              </p:ext>
            </p:extLst>
          </p:nvPr>
        </p:nvGraphicFramePr>
        <p:xfrm>
          <a:off x="1235577" y="4358621"/>
          <a:ext cx="6094803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2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3626216856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602952217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1282604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2164647862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401111601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487990113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4234635180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788673698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7AE790C7-1518-4272-B65C-15E9D0497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35797"/>
              </p:ext>
            </p:extLst>
          </p:nvPr>
        </p:nvGraphicFramePr>
        <p:xfrm>
          <a:off x="1235577" y="4754861"/>
          <a:ext cx="6094796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48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37125641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94201127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423776909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10090253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11692840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259880339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3281624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78785860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934107251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E073701-F931-4F3B-9B08-CFD3BFEBA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79639"/>
              </p:ext>
            </p:extLst>
          </p:nvPr>
        </p:nvGraphicFramePr>
        <p:xfrm>
          <a:off x="1235577" y="5151510"/>
          <a:ext cx="6094795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072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65254426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64775672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150534916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028725242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1469735883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309294747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81668218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20957451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974455799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C13CD9C-1E14-418F-9D76-CC94C8AC1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408103"/>
              </p:ext>
            </p:extLst>
          </p:nvPr>
        </p:nvGraphicFramePr>
        <p:xfrm>
          <a:off x="1235577" y="5548807"/>
          <a:ext cx="6094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9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70587758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36414209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20757642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617306890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83330814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917414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70471335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674680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59451232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096107252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26947255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/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  <a:blipFill>
                <a:blip r:embed="rId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/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3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  <a:blipFill>
                <a:blip r:embed="rId6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/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4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  <a:blipFill>
                <a:blip r:embed="rId7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/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  <a:blipFill>
                <a:blip r:embed="rId8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/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6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  <a:blipFill>
                <a:blip r:embed="rId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/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7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  <a:blipFill>
                <a:blip r:embed="rId10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/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8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/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9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  <a:blipFill>
                <a:blip r:embed="rId1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/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10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  <a:blipFill>
                <a:blip r:embed="rId1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/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11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  <a:blipFill>
                <a:blip r:embed="rId14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/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5F71D959-2307-420D-9544-7288FB2AC944}"/>
              </a:ext>
            </a:extLst>
          </p:cNvPr>
          <p:cNvSpPr/>
          <p:nvPr/>
        </p:nvSpPr>
        <p:spPr>
          <a:xfrm>
            <a:off x="4156818" y="1105449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  <a:r>
              <a:rPr lang="en-GB" sz="3200" dirty="0">
                <a:latin typeface="KG Primary Penmanship" panose="02000506000000020003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/>
              <p:nvPr/>
            </p:nvSpPr>
            <p:spPr>
              <a:xfrm>
                <a:off x="3789030" y="285769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030" y="285769"/>
                <a:ext cx="1245854" cy="767582"/>
              </a:xfrm>
              <a:prstGeom prst="rect">
                <a:avLst/>
              </a:prstGeom>
              <a:blipFill>
                <a:blip r:embed="rId16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6D5D5F8-FFF5-4BE2-A1CD-4B1952C7497F}"/>
              </a:ext>
            </a:extLst>
          </p:cNvPr>
          <p:cNvSpPr/>
          <p:nvPr/>
        </p:nvSpPr>
        <p:spPr>
          <a:xfrm>
            <a:off x="4435606" y="242872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DF1A3E-B49D-43FD-BEC2-4949165F1007}"/>
              </a:ext>
            </a:extLst>
          </p:cNvPr>
          <p:cNvSpPr/>
          <p:nvPr/>
        </p:nvSpPr>
        <p:spPr>
          <a:xfrm>
            <a:off x="1235577" y="3169902"/>
            <a:ext cx="5077441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2A6AD63-C4C6-4966-93D4-361B3BE0096A}"/>
              </a:ext>
            </a:extLst>
          </p:cNvPr>
          <p:cNvSpPr/>
          <p:nvPr/>
        </p:nvSpPr>
        <p:spPr>
          <a:xfrm>
            <a:off x="1242426" y="5552642"/>
            <a:ext cx="5077441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CC02201-6EEE-4B64-9E2F-3E3AA641DE07}"/>
              </a:ext>
            </a:extLst>
          </p:cNvPr>
          <p:cNvCxnSpPr/>
          <p:nvPr/>
        </p:nvCxnSpPr>
        <p:spPr>
          <a:xfrm>
            <a:off x="6313018" y="3169902"/>
            <a:ext cx="0" cy="296288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72750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8F41968-0FD5-458F-8900-DF1B161B39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1189460"/>
          <a:ext cx="6096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290727933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266411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2444543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347757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8220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390668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51898308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828515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79919217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360180626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5957162"/>
                    </a:ext>
                  </a:extLst>
                </a:gridCol>
              </a:tblGrid>
              <a:tr h="393472">
                <a:tc gridSpan="1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  <a:tr h="393472"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22373"/>
                  </a:ext>
                </a:extLst>
              </a:tr>
              <a:tr h="393472"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62637"/>
                  </a:ext>
                </a:extLst>
              </a:tr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45423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63684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397C2F-7BC9-4193-95D8-C497895071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3566141"/>
          <a:ext cx="6095458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6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899191285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2742170585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574303083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885480851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3415297815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3138944883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2788902596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918414577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2271432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351310296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35902076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635441637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75060652"/>
                    </a:ext>
                  </a:extLst>
                </a:gridCol>
              </a:tblGrid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7796221-8BD8-4D0C-B951-8117A467FB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358621"/>
          <a:ext cx="6094803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2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3626216856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602952217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1282604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2164647862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401111601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487990113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4234635180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788673698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7AE790C7-1518-4272-B65C-15E9D0497D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754861"/>
          <a:ext cx="6094796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48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37125641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94201127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423776909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10090253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11692840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259880339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3281624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78785860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934107251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E073701-F931-4F3B-9B08-CFD3BFEBA2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151510"/>
          <a:ext cx="6094795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072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65254426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64775672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150534916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028725242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1469735883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309294747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81668218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20957451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974455799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C13CD9C-1E14-418F-9D76-CC94C8AC1D0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548807"/>
          <a:ext cx="6094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9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70587758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36414209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20757642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617306890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83330814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917414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70471335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674680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59451232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096107252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26947255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/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  <a:blipFill>
                <a:blip r:embed="rId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/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3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  <a:blipFill>
                <a:blip r:embed="rId6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/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4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  <a:blipFill>
                <a:blip r:embed="rId7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/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  <a:blipFill>
                <a:blip r:embed="rId8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/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6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  <a:blipFill>
                <a:blip r:embed="rId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/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7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  <a:blipFill>
                <a:blip r:embed="rId10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/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8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/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9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  <a:blipFill>
                <a:blip r:embed="rId1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/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10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  <a:blipFill>
                <a:blip r:embed="rId1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/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11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  <a:blipFill>
                <a:blip r:embed="rId14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/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5F71D959-2307-420D-9544-7288FB2AC944}"/>
              </a:ext>
            </a:extLst>
          </p:cNvPr>
          <p:cNvSpPr/>
          <p:nvPr/>
        </p:nvSpPr>
        <p:spPr>
          <a:xfrm>
            <a:off x="4156818" y="1105449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  <a:r>
              <a:rPr lang="en-GB" sz="3200" dirty="0">
                <a:latin typeface="KG Primary Penmanship" panose="02000506000000020003" pitchFamily="2" charset="0"/>
              </a:rPr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DF1A3E-B49D-43FD-BEC2-4949165F1007}"/>
              </a:ext>
            </a:extLst>
          </p:cNvPr>
          <p:cNvSpPr/>
          <p:nvPr/>
        </p:nvSpPr>
        <p:spPr>
          <a:xfrm>
            <a:off x="1235578" y="2775648"/>
            <a:ext cx="2422022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2A6AD63-C4C6-4966-93D4-361B3BE0096A}"/>
              </a:ext>
            </a:extLst>
          </p:cNvPr>
          <p:cNvSpPr/>
          <p:nvPr/>
        </p:nvSpPr>
        <p:spPr>
          <a:xfrm>
            <a:off x="1242427" y="4762638"/>
            <a:ext cx="2421814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CC02201-6EEE-4B64-9E2F-3E3AA641DE07}"/>
              </a:ext>
            </a:extLst>
          </p:cNvPr>
          <p:cNvCxnSpPr>
            <a:cxnSpLocks/>
          </p:cNvCxnSpPr>
          <p:nvPr/>
        </p:nvCxnSpPr>
        <p:spPr>
          <a:xfrm flipH="1">
            <a:off x="3657600" y="2775648"/>
            <a:ext cx="6640" cy="329219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Picture 48">
            <a:extLst>
              <a:ext uri="{FF2B5EF4-FFF2-40B4-BE49-F238E27FC236}">
                <a16:creationId xmlns:a16="http://schemas.microsoft.com/office/drawing/2014/main" id="{D8A175D5-2347-4763-BFA9-98A911D43A0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166854" y="92240"/>
            <a:ext cx="747045" cy="747045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D3E0F5D-0572-493B-886D-5EDF95FCE07A}"/>
              </a:ext>
            </a:extLst>
          </p:cNvPr>
          <p:cNvSpPr txBox="1"/>
          <p:nvPr/>
        </p:nvSpPr>
        <p:spPr>
          <a:xfrm>
            <a:off x="6642323" y="73737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EFE40C24-88F1-4403-AC94-C0A06E486CDF}"/>
                  </a:ext>
                </a:extLst>
              </p:cNvPr>
              <p:cNvSpPr/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EFE40C24-88F1-4403-AC94-C0A06E486CD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  <a:blipFill>
                <a:blip r:embed="rId17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955429E-8FF6-41EE-B4A8-226B220BB31A}"/>
                  </a:ext>
                </a:extLst>
              </p:cNvPr>
              <p:cNvSpPr/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955429E-8FF6-41EE-B4A8-226B220BB31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  <a:blipFill>
                <a:blip r:embed="rId18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A09CE7A8-4623-4033-AF28-12FE15BF042A}"/>
              </a:ext>
            </a:extLst>
          </p:cNvPr>
          <p:cNvSpPr/>
          <p:nvPr/>
        </p:nvSpPr>
        <p:spPr>
          <a:xfrm>
            <a:off x="3312647" y="272795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CC4625-6137-4B74-9628-37DE47C32AE4}"/>
                  </a:ext>
                </a:extLst>
              </p:cNvPr>
              <p:cNvSpPr/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30CC4625-6137-4B74-9628-37DE47C32A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  <a:blipFill>
                <a:blip r:embed="rId19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BA39EE80-796F-47D0-9C8A-B1D059A1035B}"/>
              </a:ext>
            </a:extLst>
          </p:cNvPr>
          <p:cNvSpPr/>
          <p:nvPr/>
        </p:nvSpPr>
        <p:spPr>
          <a:xfrm>
            <a:off x="6001743" y="281786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47D86B25-CEF8-47A2-9592-982C3E8C7C5F}"/>
              </a:ext>
            </a:extLst>
          </p:cNvPr>
          <p:cNvSpPr/>
          <p:nvPr/>
        </p:nvSpPr>
        <p:spPr>
          <a:xfrm>
            <a:off x="1796756" y="278124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598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4" grpId="0" animBg="1"/>
      <p:bldP spid="50" grpId="0"/>
      <p:bldP spid="50" grpId="1"/>
      <p:bldP spid="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8F41968-0FD5-458F-8900-DF1B161B39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1189460"/>
          <a:ext cx="6096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290727933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266411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2444543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347757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8220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390668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51898308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828515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79919217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360180626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5957162"/>
                    </a:ext>
                  </a:extLst>
                </a:gridCol>
              </a:tblGrid>
              <a:tr h="393472">
                <a:tc gridSpan="1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  <a:tr h="393472"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22373"/>
                  </a:ext>
                </a:extLst>
              </a:tr>
              <a:tr h="393472"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62637"/>
                  </a:ext>
                </a:extLst>
              </a:tr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45423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63684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397C2F-7BC9-4193-95D8-C497895071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3566141"/>
          <a:ext cx="6095458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6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899191285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2742170585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574303083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885480851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3415297815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3138944883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2788902596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918414577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2271432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351310296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35902076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635441637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75060652"/>
                    </a:ext>
                  </a:extLst>
                </a:gridCol>
              </a:tblGrid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7796221-8BD8-4D0C-B951-8117A467FB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358621"/>
          <a:ext cx="6094803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2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3626216856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602952217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1282604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2164647862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401111601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487990113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4234635180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788673698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7AE790C7-1518-4272-B65C-15E9D0497D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754861"/>
          <a:ext cx="6094796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48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37125641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94201127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423776909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10090253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11692840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259880339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3281624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78785860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934107251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E073701-F931-4F3B-9B08-CFD3BFEBA2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151510"/>
          <a:ext cx="6094795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072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65254426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64775672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150534916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028725242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1469735883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309294747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81668218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20957451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974455799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C13CD9C-1E14-418F-9D76-CC94C8AC1D0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548807"/>
          <a:ext cx="6094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9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70587758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36414209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20757642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617306890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83330814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917414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70471335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674680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59451232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096107252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26947255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/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  <a:blipFill>
                <a:blip r:embed="rId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/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3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  <a:blipFill>
                <a:blip r:embed="rId6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/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4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  <a:blipFill>
                <a:blip r:embed="rId7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/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  <a:blipFill>
                <a:blip r:embed="rId8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/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6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  <a:blipFill>
                <a:blip r:embed="rId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/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7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  <a:blipFill>
                <a:blip r:embed="rId10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/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8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/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9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  <a:blipFill>
                <a:blip r:embed="rId1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/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10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  <a:blipFill>
                <a:blip r:embed="rId1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/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11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  <a:blipFill>
                <a:blip r:embed="rId14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/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5F71D959-2307-420D-9544-7288FB2AC944}"/>
              </a:ext>
            </a:extLst>
          </p:cNvPr>
          <p:cNvSpPr/>
          <p:nvPr/>
        </p:nvSpPr>
        <p:spPr>
          <a:xfrm>
            <a:off x="4156818" y="1105449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  <a:r>
              <a:rPr lang="en-GB" sz="3200" dirty="0">
                <a:latin typeface="KG Primary Penmanship" panose="02000506000000020003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/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  <a:blipFill>
                <a:blip r:embed="rId16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B82B577-372A-48C2-9378-AE118811D75E}"/>
                  </a:ext>
                </a:extLst>
              </p:cNvPr>
              <p:cNvSpPr/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B82B577-372A-48C2-9378-AE118811D7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  <a:blipFill>
                <a:blip r:embed="rId17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A256C82-8DA4-449A-AC80-BB322D61B148}"/>
              </a:ext>
            </a:extLst>
          </p:cNvPr>
          <p:cNvSpPr/>
          <p:nvPr/>
        </p:nvSpPr>
        <p:spPr>
          <a:xfrm>
            <a:off x="3312647" y="272795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AD53E72-4FC7-4FA7-B1FA-3F7708EF299E}"/>
                  </a:ext>
                </a:extLst>
              </p:cNvPr>
              <p:cNvSpPr/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AD53E72-4FC7-4FA7-B1FA-3F7708EF29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  <a:blipFill>
                <a:blip r:embed="rId18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D235BCB-8C90-4621-8A89-DDEB10FEE116}"/>
              </a:ext>
            </a:extLst>
          </p:cNvPr>
          <p:cNvSpPr/>
          <p:nvPr/>
        </p:nvSpPr>
        <p:spPr>
          <a:xfrm>
            <a:off x="6001743" y="281786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BE55802-F679-4514-8002-A2A781037502}"/>
                  </a:ext>
                </a:extLst>
              </p:cNvPr>
              <p:cNvSpPr/>
              <p:nvPr/>
            </p:nvSpPr>
            <p:spPr>
              <a:xfrm>
                <a:off x="3588221" y="304574"/>
                <a:ext cx="798617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BE55802-F679-4514-8002-A2A7810375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221" y="304574"/>
                <a:ext cx="798617" cy="769250"/>
              </a:xfrm>
              <a:prstGeom prst="rect">
                <a:avLst/>
              </a:prstGeom>
              <a:blipFill>
                <a:blip r:embed="rId19"/>
                <a:stretch>
                  <a:fillRect l="-16031"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8450B1C-4035-412C-9AC2-E5C6F469E896}"/>
                  </a:ext>
                </a:extLst>
              </p:cNvPr>
              <p:cNvSpPr/>
              <p:nvPr/>
            </p:nvSpPr>
            <p:spPr>
              <a:xfrm>
                <a:off x="4204409" y="304574"/>
                <a:ext cx="981359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8450B1C-4035-412C-9AC2-E5C6F469E8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409" y="304574"/>
                <a:ext cx="981359" cy="766044"/>
              </a:xfrm>
              <a:prstGeom prst="rect">
                <a:avLst/>
              </a:prstGeom>
              <a:blipFill>
                <a:blip r:embed="rId20"/>
                <a:stretch>
                  <a:fillRect l="-13043"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Rectangle 53">
            <a:extLst>
              <a:ext uri="{FF2B5EF4-FFF2-40B4-BE49-F238E27FC236}">
                <a16:creationId xmlns:a16="http://schemas.microsoft.com/office/drawing/2014/main" id="{C41BA5D8-870E-4EFF-B659-326F0DCC4A79}"/>
              </a:ext>
            </a:extLst>
          </p:cNvPr>
          <p:cNvSpPr/>
          <p:nvPr/>
        </p:nvSpPr>
        <p:spPr>
          <a:xfrm>
            <a:off x="1242427" y="1988487"/>
            <a:ext cx="4060656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7972E78-B818-4620-90BB-A2DB92D5FEFC}"/>
              </a:ext>
            </a:extLst>
          </p:cNvPr>
          <p:cNvSpPr/>
          <p:nvPr/>
        </p:nvSpPr>
        <p:spPr>
          <a:xfrm>
            <a:off x="1232127" y="3167003"/>
            <a:ext cx="4067297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A9527DC-66D1-424F-BA1C-C2085731BAD1}"/>
              </a:ext>
            </a:extLst>
          </p:cNvPr>
          <p:cNvSpPr/>
          <p:nvPr/>
        </p:nvSpPr>
        <p:spPr>
          <a:xfrm>
            <a:off x="1239106" y="4348124"/>
            <a:ext cx="4067297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3D1AAA0-1AEC-45EA-9F30-F8E289402948}"/>
              </a:ext>
            </a:extLst>
          </p:cNvPr>
          <p:cNvSpPr/>
          <p:nvPr/>
        </p:nvSpPr>
        <p:spPr>
          <a:xfrm>
            <a:off x="1227758" y="5556584"/>
            <a:ext cx="4067297" cy="394774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03DECCE-3E64-4AA7-8D6D-9F4441F5A7A8}"/>
              </a:ext>
            </a:extLst>
          </p:cNvPr>
          <p:cNvCxnSpPr>
            <a:cxnSpLocks/>
          </p:cNvCxnSpPr>
          <p:nvPr/>
        </p:nvCxnSpPr>
        <p:spPr>
          <a:xfrm>
            <a:off x="5309723" y="1988487"/>
            <a:ext cx="0" cy="157329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BD509A0-28BC-4590-BC62-B8C620D34155}"/>
              </a:ext>
            </a:extLst>
          </p:cNvPr>
          <p:cNvCxnSpPr>
            <a:cxnSpLocks/>
          </p:cNvCxnSpPr>
          <p:nvPr/>
        </p:nvCxnSpPr>
        <p:spPr>
          <a:xfrm>
            <a:off x="5309723" y="1988487"/>
            <a:ext cx="0" cy="276637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30B068E-56CC-45AB-B588-0CEE0E42D9EF}"/>
              </a:ext>
            </a:extLst>
          </p:cNvPr>
          <p:cNvCxnSpPr>
            <a:cxnSpLocks/>
          </p:cNvCxnSpPr>
          <p:nvPr/>
        </p:nvCxnSpPr>
        <p:spPr>
          <a:xfrm>
            <a:off x="5309723" y="1988487"/>
            <a:ext cx="0" cy="4079352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9712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1" grpId="0"/>
      <p:bldP spid="52" grpId="0"/>
      <p:bldP spid="54" grpId="0" animBg="1"/>
      <p:bldP spid="55" grpId="0" animBg="1"/>
      <p:bldP spid="59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28F41968-0FD5-458F-8900-DF1B161B39C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1189460"/>
          <a:ext cx="6096000" cy="237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290727933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626641154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422444543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15347757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822069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390668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518983085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108285151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79919217"/>
                    </a:ext>
                  </a:extLst>
                </a:gridCol>
                <a:gridCol w="203200">
                  <a:extLst>
                    <a:ext uri="{9D8B030D-6E8A-4147-A177-3AD203B41FA5}">
                      <a16:colId xmlns:a16="http://schemas.microsoft.com/office/drawing/2014/main" val="360180626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65957162"/>
                    </a:ext>
                  </a:extLst>
                </a:gridCol>
              </a:tblGrid>
              <a:tr h="393472">
                <a:tc gridSpan="1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  <a:tr h="393472"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22373"/>
                  </a:ext>
                </a:extLst>
              </a:tr>
              <a:tr h="393472"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362637"/>
                  </a:ext>
                </a:extLst>
              </a:tr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745423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GB" sz="200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63684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0397C2F-7BC9-4193-95D8-C4978950714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3566141"/>
          <a:ext cx="6095458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9860">
                  <a:extLst>
                    <a:ext uri="{9D8B030D-6E8A-4147-A177-3AD203B41FA5}">
                      <a16:colId xmlns:a16="http://schemas.microsoft.com/office/drawing/2014/main" val="884106669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2899191285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2742170585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574303083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885480851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3415297815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3138944883"/>
                    </a:ext>
                  </a:extLst>
                </a:gridCol>
                <a:gridCol w="434206">
                  <a:extLst>
                    <a:ext uri="{9D8B030D-6E8A-4147-A177-3AD203B41FA5}">
                      <a16:colId xmlns:a16="http://schemas.microsoft.com/office/drawing/2014/main" val="2788902596"/>
                    </a:ext>
                  </a:extLst>
                </a:gridCol>
                <a:gridCol w="325654">
                  <a:extLst>
                    <a:ext uri="{9D8B030D-6E8A-4147-A177-3AD203B41FA5}">
                      <a16:colId xmlns:a16="http://schemas.microsoft.com/office/drawing/2014/main" val="918414577"/>
                    </a:ext>
                  </a:extLst>
                </a:gridCol>
                <a:gridCol w="542757">
                  <a:extLst>
                    <a:ext uri="{9D8B030D-6E8A-4147-A177-3AD203B41FA5}">
                      <a16:colId xmlns:a16="http://schemas.microsoft.com/office/drawing/2014/main" val="12271432"/>
                    </a:ext>
                  </a:extLst>
                </a:gridCol>
                <a:gridCol w="217103">
                  <a:extLst>
                    <a:ext uri="{9D8B030D-6E8A-4147-A177-3AD203B41FA5}">
                      <a16:colId xmlns:a16="http://schemas.microsoft.com/office/drawing/2014/main" val="1351310296"/>
                    </a:ext>
                  </a:extLst>
                </a:gridCol>
                <a:gridCol w="651309">
                  <a:extLst>
                    <a:ext uri="{9D8B030D-6E8A-4147-A177-3AD203B41FA5}">
                      <a16:colId xmlns:a16="http://schemas.microsoft.com/office/drawing/2014/main" val="359020760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635441637"/>
                    </a:ext>
                  </a:extLst>
                </a:gridCol>
                <a:gridCol w="759860">
                  <a:extLst>
                    <a:ext uri="{9D8B030D-6E8A-4147-A177-3AD203B41FA5}">
                      <a16:colId xmlns:a16="http://schemas.microsoft.com/office/drawing/2014/main" val="3175060652"/>
                    </a:ext>
                  </a:extLst>
                </a:gridCol>
              </a:tblGrid>
              <a:tr h="393472"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806579"/>
                  </a:ext>
                </a:extLst>
              </a:tr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186899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7796221-8BD8-4D0C-B951-8117A467FB5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358621"/>
          <a:ext cx="6094803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2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3626216856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602952217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1282604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2164647862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401111601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487990113"/>
                    </a:ext>
                  </a:extLst>
                </a:gridCol>
                <a:gridCol w="677201">
                  <a:extLst>
                    <a:ext uri="{9D8B030D-6E8A-4147-A177-3AD203B41FA5}">
                      <a16:colId xmlns:a16="http://schemas.microsoft.com/office/drawing/2014/main" val="4234635180"/>
                    </a:ext>
                  </a:extLst>
                </a:gridCol>
                <a:gridCol w="677200">
                  <a:extLst>
                    <a:ext uri="{9D8B030D-6E8A-4147-A177-3AD203B41FA5}">
                      <a16:colId xmlns:a16="http://schemas.microsoft.com/office/drawing/2014/main" val="2788673698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7AE790C7-1518-4272-B65C-15E9D0497DF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4754861"/>
          <a:ext cx="6094796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48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371256410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294201127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4237769097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10090253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11692840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2598803393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332816247"/>
                    </a:ext>
                  </a:extLst>
                </a:gridCol>
                <a:gridCol w="609479">
                  <a:extLst>
                    <a:ext uri="{9D8B030D-6E8A-4147-A177-3AD203B41FA5}">
                      <a16:colId xmlns:a16="http://schemas.microsoft.com/office/drawing/2014/main" val="787858609"/>
                    </a:ext>
                  </a:extLst>
                </a:gridCol>
                <a:gridCol w="609480">
                  <a:extLst>
                    <a:ext uri="{9D8B030D-6E8A-4147-A177-3AD203B41FA5}">
                      <a16:colId xmlns:a16="http://schemas.microsoft.com/office/drawing/2014/main" val="1934107251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AE073701-F931-4F3B-9B08-CFD3BFEBA2E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151510"/>
          <a:ext cx="6094795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072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65254426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64775672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150534916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028725242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1469735883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309294747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2816682188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320957451"/>
                    </a:ext>
                  </a:extLst>
                </a:gridCol>
                <a:gridCol w="554073">
                  <a:extLst>
                    <a:ext uri="{9D8B030D-6E8A-4147-A177-3AD203B41FA5}">
                      <a16:colId xmlns:a16="http://schemas.microsoft.com/office/drawing/2014/main" val="2974455799"/>
                    </a:ext>
                  </a:extLst>
                </a:gridCol>
                <a:gridCol w="554072">
                  <a:extLst>
                    <a:ext uri="{9D8B030D-6E8A-4147-A177-3AD203B41FA5}">
                      <a16:colId xmlns:a16="http://schemas.microsoft.com/office/drawing/2014/main" val="4012164146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4C13CD9C-1E14-418F-9D76-CC94C8AC1D0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235577" y="5548807"/>
          <a:ext cx="609480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900">
                  <a:extLst>
                    <a:ext uri="{9D8B030D-6E8A-4147-A177-3AD203B41FA5}">
                      <a16:colId xmlns:a16="http://schemas.microsoft.com/office/drawing/2014/main" val="417658306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705877585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36414209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20757642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617306890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833308141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917414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2704713356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36746805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1594512329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096107252"/>
                    </a:ext>
                  </a:extLst>
                </a:gridCol>
                <a:gridCol w="507900">
                  <a:extLst>
                    <a:ext uri="{9D8B030D-6E8A-4147-A177-3AD203B41FA5}">
                      <a16:colId xmlns:a16="http://schemas.microsoft.com/office/drawing/2014/main" val="4269472555"/>
                    </a:ext>
                  </a:extLst>
                </a:gridCol>
              </a:tblGrid>
              <a:tr h="393472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latin typeface="KG Primary Penmanship" panose="02000506000000020003" pitchFamily="2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99663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/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261217F4-6B91-43ED-BD6D-943CC97555E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9778" y="1540491"/>
                <a:ext cx="335348" cy="476349"/>
              </a:xfrm>
              <a:prstGeom prst="rect">
                <a:avLst/>
              </a:prstGeom>
              <a:blipFill>
                <a:blip r:embed="rId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/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3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398204C-D6BD-40B2-876F-AE73185683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6086" y="1928596"/>
                <a:ext cx="335348" cy="478208"/>
              </a:xfrm>
              <a:prstGeom prst="rect">
                <a:avLst/>
              </a:prstGeom>
              <a:blipFill>
                <a:blip r:embed="rId6"/>
                <a:stretch>
                  <a:fillRect b="-63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/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4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015D90-BF1A-4AE6-B7A5-71D877FC4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692" y="2319553"/>
                <a:ext cx="335348" cy="476990"/>
              </a:xfrm>
              <a:prstGeom prst="rect">
                <a:avLst/>
              </a:prstGeom>
              <a:blipFill>
                <a:blip r:embed="rId7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/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9CE7A38-DECD-4F32-A48E-F1915E79CB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6990" y="2722648"/>
                <a:ext cx="335348" cy="478272"/>
              </a:xfrm>
              <a:prstGeom prst="rect">
                <a:avLst/>
              </a:prstGeom>
              <a:blipFill>
                <a:blip r:embed="rId8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/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6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0D5AB766-FCD0-488C-B5AB-0E80EC5FBB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7618" y="3119597"/>
                <a:ext cx="335348" cy="478272"/>
              </a:xfrm>
              <a:prstGeom prst="rect">
                <a:avLst/>
              </a:prstGeom>
              <a:blipFill>
                <a:blip r:embed="rId9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/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7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37155049-4589-4B3E-8672-82F31043A0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7758" y="3515076"/>
                <a:ext cx="335348" cy="476925"/>
              </a:xfrm>
              <a:prstGeom prst="rect">
                <a:avLst/>
              </a:prstGeom>
              <a:blipFill>
                <a:blip r:embed="rId10"/>
                <a:stretch>
                  <a:fillRect b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/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8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A451088D-3994-4501-827A-F44F8AA3E19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9390" y="3919754"/>
                <a:ext cx="335348" cy="478208"/>
              </a:xfrm>
              <a:prstGeom prst="rect">
                <a:avLst/>
              </a:prstGeom>
              <a:blipFill>
                <a:blip r:embed="rId11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/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9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9D8BB29-5F34-4287-92B5-1BA554E611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4016" y="4307859"/>
                <a:ext cx="335348" cy="478208"/>
              </a:xfrm>
              <a:prstGeom prst="rect">
                <a:avLst/>
              </a:prstGeom>
              <a:blipFill>
                <a:blip r:embed="rId12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/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10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BC3A16F7-5E2C-4362-A309-1F94C62E62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7706" y="4709489"/>
                <a:ext cx="439544" cy="478208"/>
              </a:xfrm>
              <a:prstGeom prst="rect">
                <a:avLst/>
              </a:prstGeom>
              <a:blipFill>
                <a:blip r:embed="rId13"/>
                <a:stretch>
                  <a:fillRect b="-64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/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11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19DE5A9B-E0BE-48B0-BDB5-DE539D0184C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6108" y="5097594"/>
                <a:ext cx="439544" cy="476349"/>
              </a:xfrm>
              <a:prstGeom prst="rect">
                <a:avLst/>
              </a:prstGeom>
              <a:blipFill>
                <a:blip r:embed="rId14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/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1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1600" b="0" i="0" smtClean="0"/>
                          <m:t>12</m:t>
                        </m:r>
                      </m:den>
                    </m:f>
                  </m:oMath>
                </a14:m>
                <a:r>
                  <a:rPr lang="en-GB" sz="1600" dirty="0"/>
                  <a:t> </a:t>
                </a:r>
              </a:p>
            </p:txBody>
          </p:sp>
        </mc:Choice>
        <mc:Fallback xmlns=""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7B8DE63A-1AB4-4315-BBA1-938034D51C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544" y="5497647"/>
                <a:ext cx="439544" cy="476349"/>
              </a:xfrm>
              <a:prstGeom prst="rect">
                <a:avLst/>
              </a:prstGeom>
              <a:blipFill>
                <a:blip r:embed="rId15"/>
                <a:stretch>
                  <a:fillRect b="-51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>
            <a:extLst>
              <a:ext uri="{FF2B5EF4-FFF2-40B4-BE49-F238E27FC236}">
                <a16:creationId xmlns:a16="http://schemas.microsoft.com/office/drawing/2014/main" id="{5F71D959-2307-420D-9544-7288FB2AC944}"/>
              </a:ext>
            </a:extLst>
          </p:cNvPr>
          <p:cNvSpPr/>
          <p:nvPr/>
        </p:nvSpPr>
        <p:spPr>
          <a:xfrm>
            <a:off x="4156818" y="1105449"/>
            <a:ext cx="4956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/>
              <a:t>1</a:t>
            </a:r>
            <a:r>
              <a:rPr lang="en-GB" sz="3200" dirty="0">
                <a:latin typeface="KG Primary Penmanship" panose="02000506000000020003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/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CAF3092-6F9F-45A0-8693-46B801E8E17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580" y="304574"/>
                <a:ext cx="1245854" cy="769378"/>
              </a:xfrm>
              <a:prstGeom prst="rect">
                <a:avLst/>
              </a:prstGeom>
              <a:blipFill>
                <a:blip r:embed="rId16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B82B577-372A-48C2-9378-AE118811D75E}"/>
                  </a:ext>
                </a:extLst>
              </p:cNvPr>
              <p:cNvSpPr/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B82B577-372A-48C2-9378-AE118811D7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1012" y="304574"/>
                <a:ext cx="1063112" cy="769378"/>
              </a:xfrm>
              <a:prstGeom prst="rect">
                <a:avLst/>
              </a:prstGeom>
              <a:blipFill>
                <a:blip r:embed="rId17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AD53E72-4FC7-4FA7-B1FA-3F7708EF299E}"/>
                  </a:ext>
                </a:extLst>
              </p:cNvPr>
              <p:cNvSpPr/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/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/>
                          <m:t>8</m:t>
                        </m:r>
                      </m:den>
                    </m:f>
                  </m:oMath>
                </a14:m>
                <a:r>
                  <a:rPr lang="en-GB" sz="2800" dirty="0"/>
                  <a:t>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AD53E72-4FC7-4FA7-B1FA-3F7708EF29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9048" y="304574"/>
                <a:ext cx="1245854" cy="767582"/>
              </a:xfrm>
              <a:prstGeom prst="rect">
                <a:avLst/>
              </a:prstGeom>
              <a:blipFill>
                <a:blip r:embed="rId18"/>
                <a:stretch>
                  <a:fillRect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5D235BCB-8C90-4621-8A89-DDEB10FEE116}"/>
              </a:ext>
            </a:extLst>
          </p:cNvPr>
          <p:cNvSpPr/>
          <p:nvPr/>
        </p:nvSpPr>
        <p:spPr>
          <a:xfrm>
            <a:off x="6001743" y="281786"/>
            <a:ext cx="495649" cy="87136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BE55802-F679-4514-8002-A2A781037502}"/>
                  </a:ext>
                </a:extLst>
              </p:cNvPr>
              <p:cNvSpPr/>
              <p:nvPr/>
            </p:nvSpPr>
            <p:spPr>
              <a:xfrm>
                <a:off x="3588221" y="304574"/>
                <a:ext cx="798617" cy="769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BE55802-F679-4514-8002-A2A7810375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221" y="304574"/>
                <a:ext cx="798617" cy="769250"/>
              </a:xfrm>
              <a:prstGeom prst="rect">
                <a:avLst/>
              </a:prstGeom>
              <a:blipFill>
                <a:blip r:embed="rId19"/>
                <a:stretch>
                  <a:fillRect l="-16031"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8450B1C-4035-412C-9AC2-E5C6F469E896}"/>
                  </a:ext>
                </a:extLst>
              </p:cNvPr>
              <p:cNvSpPr/>
              <p:nvPr/>
            </p:nvSpPr>
            <p:spPr>
              <a:xfrm>
                <a:off x="4204409" y="304574"/>
                <a:ext cx="981359" cy="766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8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F8450B1C-4035-412C-9AC2-E5C6F469E8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4409" y="304574"/>
                <a:ext cx="981359" cy="766044"/>
              </a:xfrm>
              <a:prstGeom prst="rect">
                <a:avLst/>
              </a:prstGeom>
              <a:blipFill>
                <a:blip r:embed="rId20"/>
                <a:stretch>
                  <a:fillRect l="-13043"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19EA9B4E-2FA9-4E9C-B45B-4F18859944F3}"/>
                  </a:ext>
                </a:extLst>
              </p:cNvPr>
              <p:cNvSpPr/>
              <p:nvPr/>
            </p:nvSpPr>
            <p:spPr>
              <a:xfrm>
                <a:off x="6392562" y="304574"/>
                <a:ext cx="798617" cy="7670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3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0" smtClean="0">
                            <a:solidFill>
                              <a:schemeClr val="accent1"/>
                            </a:solidFill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</a:t>
                </a:r>
                <a:endParaRPr lang="en-GB" sz="2800" dirty="0"/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19EA9B4E-2FA9-4E9C-B45B-4F18859944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2562" y="304574"/>
                <a:ext cx="798617" cy="767069"/>
              </a:xfrm>
              <a:prstGeom prst="rect">
                <a:avLst/>
              </a:prstGeom>
              <a:blipFill>
                <a:blip r:embed="rId21"/>
                <a:stretch>
                  <a:fillRect l="-16031" b="-79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Rectangle 53">
            <a:extLst>
              <a:ext uri="{FF2B5EF4-FFF2-40B4-BE49-F238E27FC236}">
                <a16:creationId xmlns:a16="http://schemas.microsoft.com/office/drawing/2014/main" id="{C41BA5D8-870E-4EFF-B659-326F0DCC4A79}"/>
              </a:ext>
            </a:extLst>
          </p:cNvPr>
          <p:cNvSpPr/>
          <p:nvPr/>
        </p:nvSpPr>
        <p:spPr>
          <a:xfrm>
            <a:off x="1242426" y="3965693"/>
            <a:ext cx="4542147" cy="391462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7972E78-B818-4620-90BB-A2DB92D5FEFC}"/>
              </a:ext>
            </a:extLst>
          </p:cNvPr>
          <p:cNvSpPr/>
          <p:nvPr/>
        </p:nvSpPr>
        <p:spPr>
          <a:xfrm>
            <a:off x="1242090" y="2381995"/>
            <a:ext cx="4542483" cy="380703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3D1AAA0-1AEC-45EA-9F30-F8E289402948}"/>
              </a:ext>
            </a:extLst>
          </p:cNvPr>
          <p:cNvSpPr/>
          <p:nvPr/>
        </p:nvSpPr>
        <p:spPr>
          <a:xfrm>
            <a:off x="1227758" y="5556584"/>
            <a:ext cx="4556815" cy="396240"/>
          </a:xfrm>
          <a:prstGeom prst="rect">
            <a:avLst/>
          </a:prstGeom>
          <a:solidFill>
            <a:schemeClr val="accent1">
              <a:alpha val="30000"/>
            </a:schemeClr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03DECCE-3E64-4AA7-8D6D-9F4441F5A7A8}"/>
              </a:ext>
            </a:extLst>
          </p:cNvPr>
          <p:cNvCxnSpPr>
            <a:cxnSpLocks/>
          </p:cNvCxnSpPr>
          <p:nvPr/>
        </p:nvCxnSpPr>
        <p:spPr>
          <a:xfrm>
            <a:off x="5784573" y="2367964"/>
            <a:ext cx="0" cy="201272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BD509A0-28BC-4590-BC62-B8C620D34155}"/>
              </a:ext>
            </a:extLst>
          </p:cNvPr>
          <p:cNvCxnSpPr>
            <a:cxnSpLocks/>
          </p:cNvCxnSpPr>
          <p:nvPr/>
        </p:nvCxnSpPr>
        <p:spPr>
          <a:xfrm>
            <a:off x="5784573" y="3965693"/>
            <a:ext cx="0" cy="1979354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6434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3" grpId="0"/>
      <p:bldP spid="54" grpId="0" animBg="1"/>
      <p:bldP spid="55" grpId="0" animBg="1"/>
      <p:bldP spid="6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/>
              <p:nvPr/>
            </p:nvSpPr>
            <p:spPr>
              <a:xfrm>
                <a:off x="3789030" y="285769"/>
                <a:ext cx="1309974" cy="96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3</m:t>
                        </m:r>
                      </m:den>
                    </m:f>
                  </m:oMath>
                </a14:m>
                <a:r>
                  <a:rPr lang="en-GB" sz="3600" dirty="0"/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</a:t>
                </a:r>
                <a:endParaRPr lang="en-GB" sz="36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EAE5C82B-ACA6-4431-A126-82A0992193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030" y="285769"/>
                <a:ext cx="1309974" cy="962892"/>
              </a:xfrm>
              <a:prstGeom prst="rect">
                <a:avLst/>
              </a:prstGeom>
              <a:blipFill>
                <a:blip r:embed="rId5"/>
                <a:stretch>
                  <a:fillRect b="-9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70B51B5-02EA-40CA-BF1C-2B1B0CB503D4}"/>
              </a:ext>
            </a:extLst>
          </p:cNvPr>
          <p:cNvSpPr/>
          <p:nvPr/>
        </p:nvSpPr>
        <p:spPr>
          <a:xfrm>
            <a:off x="4579435" y="348448"/>
            <a:ext cx="379141" cy="41133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91E16B-CC3E-4497-B0B6-57580E957A40}"/>
              </a:ext>
            </a:extLst>
          </p:cNvPr>
          <p:cNvSpPr/>
          <p:nvPr/>
        </p:nvSpPr>
        <p:spPr>
          <a:xfrm>
            <a:off x="4568290" y="223514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C198F33-01FB-411A-B785-A50F06E8166D}"/>
                  </a:ext>
                </a:extLst>
              </p:cNvPr>
              <p:cNvSpPr/>
              <p:nvPr/>
            </p:nvSpPr>
            <p:spPr>
              <a:xfrm>
                <a:off x="3789030" y="2802229"/>
                <a:ext cx="1309974" cy="9628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/>
                          <m:t>2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/>
                          <m:t>3</m:t>
                        </m:r>
                      </m:den>
                    </m:f>
                  </m:oMath>
                </a14:m>
                <a:r>
                  <a:rPr lang="en-GB" sz="3600" dirty="0"/>
                  <a:t> </a:t>
                </a:r>
                <a:r>
                  <a:rPr lang="en-GB" sz="3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:r>
                  <a:rPr lang="en-GB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6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3600" b="0" i="0" smtClean="0">
                            <a:solidFill>
                              <a:schemeClr val="tx1"/>
                            </a:solidFill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3600" dirty="0">
                    <a:solidFill>
                      <a:schemeClr val="tx1"/>
                    </a:solidFill>
                  </a:rPr>
                  <a:t> </a:t>
                </a:r>
                <a:endParaRPr lang="en-GB" sz="36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C198F33-01FB-411A-B785-A50F06E816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030" y="2802229"/>
                <a:ext cx="1309974" cy="962892"/>
              </a:xfrm>
              <a:prstGeom prst="rect">
                <a:avLst/>
              </a:prstGeom>
              <a:blipFill>
                <a:blip r:embed="rId6"/>
                <a:stretch>
                  <a:fillRect b="-9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2CEFAC8-9778-401B-ACF1-47E7AFE9FBFE}"/>
              </a:ext>
            </a:extLst>
          </p:cNvPr>
          <p:cNvSpPr/>
          <p:nvPr/>
        </p:nvSpPr>
        <p:spPr>
          <a:xfrm>
            <a:off x="4592985" y="2864908"/>
            <a:ext cx="379141" cy="41133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7F47F4-4017-4ECB-81E7-DFAD427BD14F}"/>
              </a:ext>
            </a:extLst>
          </p:cNvPr>
          <p:cNvSpPr/>
          <p:nvPr/>
        </p:nvSpPr>
        <p:spPr>
          <a:xfrm>
            <a:off x="4581840" y="2739974"/>
            <a:ext cx="418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6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86DEF20-3F3D-424A-97E2-EEEA76C01F8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85385" y="1441613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EBFEF58-1E5E-4C0B-89E5-ADA24A0C7F6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92985" y="1442497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D20256D-C76B-4FA0-903A-5815ABEA7E5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85385" y="3980374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2991853-9A58-4CC0-B67F-33EABA2A5FB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92985" y="3981258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55FE77AA-8BCF-46F5-B2A3-F5A98B500224}"/>
              </a:ext>
            </a:extLst>
          </p:cNvPr>
          <p:cNvSpPr/>
          <p:nvPr/>
        </p:nvSpPr>
        <p:spPr>
          <a:xfrm>
            <a:off x="3789030" y="834171"/>
            <a:ext cx="418704" cy="4187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3F0B66B-2947-4F8F-9FEB-833A4C60D74D}"/>
              </a:ext>
            </a:extLst>
          </p:cNvPr>
          <p:cNvSpPr/>
          <p:nvPr/>
        </p:nvSpPr>
        <p:spPr>
          <a:xfrm>
            <a:off x="4559653" y="837539"/>
            <a:ext cx="418704" cy="4187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545BAA8-67A4-4B9F-86BE-5E69D24F79F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92985" y="1442497"/>
          <a:ext cx="3185524" cy="12058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60291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  <a:tr h="60291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0987647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37E0A8C9-E1C8-4242-8A33-4474EE72627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90862" y="2889152"/>
            <a:ext cx="747045" cy="7470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3B22AE1-E222-4378-83EB-DC331A70FE94}"/>
              </a:ext>
            </a:extLst>
          </p:cNvPr>
          <p:cNvSpPr txBox="1"/>
          <p:nvPr/>
        </p:nvSpPr>
        <p:spPr>
          <a:xfrm>
            <a:off x="5669248" y="301135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413C12C-8784-4DEF-B527-F4E22BD64E8F}"/>
              </a:ext>
            </a:extLst>
          </p:cNvPr>
          <p:cNvSpPr/>
          <p:nvPr/>
        </p:nvSpPr>
        <p:spPr>
          <a:xfrm>
            <a:off x="3770445" y="3343049"/>
            <a:ext cx="418704" cy="4187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F78BAE7-501A-48D4-A374-FB3C9BC62F7B}"/>
              </a:ext>
            </a:extLst>
          </p:cNvPr>
          <p:cNvSpPr/>
          <p:nvPr/>
        </p:nvSpPr>
        <p:spPr>
          <a:xfrm>
            <a:off x="4541068" y="3346417"/>
            <a:ext cx="418704" cy="4187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A82F09B4-1B27-41A8-91C6-9EA6CC9CFE56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85385" y="3980374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947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353947">
                  <a:extLst>
                    <a:ext uri="{9D8B030D-6E8A-4147-A177-3AD203B41FA5}">
                      <a16:colId xmlns:a16="http://schemas.microsoft.com/office/drawing/2014/main" val="3035157698"/>
                    </a:ext>
                  </a:extLst>
                </a:gridCol>
                <a:gridCol w="353947">
                  <a:extLst>
                    <a:ext uri="{9D8B030D-6E8A-4147-A177-3AD203B41FA5}">
                      <a16:colId xmlns:a16="http://schemas.microsoft.com/office/drawing/2014/main" val="3916172425"/>
                    </a:ext>
                  </a:extLst>
                </a:gridCol>
                <a:gridCol w="353947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353948">
                  <a:extLst>
                    <a:ext uri="{9D8B030D-6E8A-4147-A177-3AD203B41FA5}">
                      <a16:colId xmlns:a16="http://schemas.microsoft.com/office/drawing/2014/main" val="919944638"/>
                    </a:ext>
                  </a:extLst>
                </a:gridCol>
                <a:gridCol w="353947">
                  <a:extLst>
                    <a:ext uri="{9D8B030D-6E8A-4147-A177-3AD203B41FA5}">
                      <a16:colId xmlns:a16="http://schemas.microsoft.com/office/drawing/2014/main" val="523211506"/>
                    </a:ext>
                  </a:extLst>
                </a:gridCol>
                <a:gridCol w="34817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  <a:gridCol w="359723">
                  <a:extLst>
                    <a:ext uri="{9D8B030D-6E8A-4147-A177-3AD203B41FA5}">
                      <a16:colId xmlns:a16="http://schemas.microsoft.com/office/drawing/2014/main" val="1598927841"/>
                    </a:ext>
                  </a:extLst>
                </a:gridCol>
                <a:gridCol w="353947">
                  <a:extLst>
                    <a:ext uri="{9D8B030D-6E8A-4147-A177-3AD203B41FA5}">
                      <a16:colId xmlns:a16="http://schemas.microsoft.com/office/drawing/2014/main" val="583687641"/>
                    </a:ext>
                  </a:extLst>
                </a:gridCol>
              </a:tblGrid>
              <a:tr h="120582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3339255-3AA2-449C-BA2B-901581434F8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92985" y="3981258"/>
          <a:ext cx="3185524" cy="12058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1841">
                  <a:extLst>
                    <a:ext uri="{9D8B030D-6E8A-4147-A177-3AD203B41FA5}">
                      <a16:colId xmlns:a16="http://schemas.microsoft.com/office/drawing/2014/main" val="1132164718"/>
                    </a:ext>
                  </a:extLst>
                </a:gridCol>
                <a:gridCol w="1061842">
                  <a:extLst>
                    <a:ext uri="{9D8B030D-6E8A-4147-A177-3AD203B41FA5}">
                      <a16:colId xmlns:a16="http://schemas.microsoft.com/office/drawing/2014/main" val="2538789714"/>
                    </a:ext>
                  </a:extLst>
                </a:gridCol>
                <a:gridCol w="1061841">
                  <a:extLst>
                    <a:ext uri="{9D8B030D-6E8A-4147-A177-3AD203B41FA5}">
                      <a16:colId xmlns:a16="http://schemas.microsoft.com/office/drawing/2014/main" val="1442535061"/>
                    </a:ext>
                  </a:extLst>
                </a:gridCol>
              </a:tblGrid>
              <a:tr h="4019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726510"/>
                  </a:ext>
                </a:extLst>
              </a:tr>
              <a:tr h="40194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0136173"/>
                  </a:ext>
                </a:extLst>
              </a:tr>
              <a:tr h="40194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04383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7030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  <p:bldP spid="13" grpId="0" animBg="1"/>
      <p:bldP spid="13" grpId="1" animBg="1"/>
      <p:bldP spid="14" grpId="0" animBg="1"/>
      <p:bldP spid="14" grpId="1" animBg="1"/>
      <p:bldP spid="17" grpId="0"/>
      <p:bldP spid="17" grpId="1"/>
      <p:bldP spid="18" grpId="0" animBg="1"/>
      <p:bldP spid="18" grpId="1" animBg="1"/>
      <p:bldP spid="19" grpId="0" animBg="1"/>
      <p:bldP spid="19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.2|3.4|4.8|4.7|8.1|2.1|4.5|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.2|1.7|1.4|4.5|6.5|0.8|1.9|1.2|9|1.7|4.6|1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6|3.8|1|3.2|2.4|1.9|1.9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6.8|5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7|3.5|8.6|1|5.5|1.4|6.4|4.3|1.8|8.8|3.4|1.3|9.4|1.2|3.1|11.7|0.8|7.3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3.4|2.5|2.4|3.6|2.7|2.3|2.9|7.2|3|2.1|9.5|2|2.2|7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5.6|5.8|5.8|4.3|3.5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8.5|10.6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3.1|6.6|6.8|9.4|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4.7|4.1|3.8|4.3|10.4|1.7|7.5|6.8|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7.8|6.4|1.4|7.2|8.8|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6|1.3|6.7|7.5|5.1|17.5|7.7|9.5|1.8|1|4.9|5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.4|3.6|5.7|2.2|1.7|2.2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cee99ee9-287b-4f9a-957c-ba5ae7375c9a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522d4c35-b548-4432-90ae-af4376e1c4b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654368-76DF-4D66-A559-2C3AE406F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10680</TotalTime>
  <Words>138</Words>
  <Application>Microsoft Office PowerPoint</Application>
  <PresentationFormat>On-screen Show (4:3)</PresentationFormat>
  <Paragraphs>199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 Math</vt:lpstr>
      <vt:lpstr>Comic Sans MS</vt:lpstr>
      <vt:lpstr>KG Primary Penmanship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Parry, S</cp:lastModifiedBy>
  <cp:revision>320</cp:revision>
  <dcterms:created xsi:type="dcterms:W3CDTF">2019-07-05T11:02:13Z</dcterms:created>
  <dcterms:modified xsi:type="dcterms:W3CDTF">2021-01-31T10:53:18Z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