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25"/>
  </p:notesMasterIdLst>
  <p:sldIdLst>
    <p:sldId id="298" r:id="rId8"/>
    <p:sldId id="320" r:id="rId9"/>
    <p:sldId id="300" r:id="rId10"/>
    <p:sldId id="309" r:id="rId11"/>
    <p:sldId id="308" r:id="rId12"/>
    <p:sldId id="307" r:id="rId13"/>
    <p:sldId id="306" r:id="rId14"/>
    <p:sldId id="304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317" r:id="rId23"/>
    <p:sldId id="31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6327"/>
  </p:normalViewPr>
  <p:slideViewPr>
    <p:cSldViewPr snapToGrid="0" snapToObjects="1">
      <p:cViewPr varScale="1">
        <p:scale>
          <a:sx n="69" d="100"/>
          <a:sy n="69" d="100"/>
        </p:scale>
        <p:origin x="144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commentAuthors" Target="commentAuthors.xml"/><Relationship Id="rId39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365C0938-5C6A-4CDA-87BD-F14947389745}"/>
    <pc:docChg chg="undo custSel modSld">
      <pc:chgData name="James Clegg" userId="c6df1435-7a36-4b38-be4d-16e68e91152f" providerId="ADAL" clId="{365C0938-5C6A-4CDA-87BD-F14947389745}" dt="2021-01-27T09:12:22.617" v="23"/>
      <pc:docMkLst>
        <pc:docMk/>
      </pc:docMkLst>
      <pc:sldChg chg="modTransition">
        <pc:chgData name="James Clegg" userId="c6df1435-7a36-4b38-be4d-16e68e91152f" providerId="ADAL" clId="{365C0938-5C6A-4CDA-87BD-F14947389745}" dt="2021-01-27T09:12:22.617" v="23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365C0938-5C6A-4CDA-87BD-F14947389745}" dt="2021-01-27T09:12:22.617" v="23"/>
        <pc:sldMkLst>
          <pc:docMk/>
          <pc:sldMk cId="861935487" sldId="297"/>
        </pc:sldMkLst>
      </pc:sldChg>
      <pc:sldChg chg="addSp delSp modTransition addAnim delAnim">
        <pc:chgData name="James Clegg" userId="c6df1435-7a36-4b38-be4d-16e68e91152f" providerId="ADAL" clId="{365C0938-5C6A-4CDA-87BD-F14947389745}" dt="2021-01-27T09:12:22.617" v="23"/>
        <pc:sldMkLst>
          <pc:docMk/>
          <pc:sldMk cId="4128357408" sldId="298"/>
        </pc:sldMkLst>
        <pc:picChg chg="add del">
          <ac:chgData name="James Clegg" userId="c6df1435-7a36-4b38-be4d-16e68e91152f" providerId="ADAL" clId="{365C0938-5C6A-4CDA-87BD-F14947389745}" dt="2021-01-27T09:11:33.546" v="4" actId="478"/>
          <ac:picMkLst>
            <pc:docMk/>
            <pc:sldMk cId="4128357408" sldId="298"/>
            <ac:picMk id="7" creationId="{00000000-0000-0000-0000-000000000000}"/>
          </ac:picMkLst>
        </pc:picChg>
      </pc:sldChg>
      <pc:sldChg chg="modTransition">
        <pc:chgData name="James Clegg" userId="c6df1435-7a36-4b38-be4d-16e68e91152f" providerId="ADAL" clId="{365C0938-5C6A-4CDA-87BD-F14947389745}" dt="2021-01-27T09:12:22.617" v="23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365C0938-5C6A-4CDA-87BD-F14947389745}" dt="2021-01-27T09:12:22.617" v="23"/>
        <pc:sldMkLst>
          <pc:docMk/>
          <pc:sldMk cId="3939627984" sldId="300"/>
        </pc:sldMkLst>
        <pc:picChg chg="del">
          <ac:chgData name="James Clegg" userId="c6df1435-7a36-4b38-be4d-16e68e91152f" providerId="ADAL" clId="{365C0938-5C6A-4CDA-87BD-F14947389745}" dt="2021-01-27T09:11:38.956" v="6" actId="478"/>
          <ac:picMkLst>
            <pc:docMk/>
            <pc:sldMk cId="3939627984" sldId="300"/>
            <ac:picMk id="1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5C0938-5C6A-4CDA-87BD-F14947389745}" dt="2021-01-27T09:12:22.617" v="23"/>
        <pc:sldMkLst>
          <pc:docMk/>
          <pc:sldMk cId="3782242679" sldId="301"/>
        </pc:sldMkLst>
        <pc:picChg chg="del">
          <ac:chgData name="James Clegg" userId="c6df1435-7a36-4b38-be4d-16e68e91152f" providerId="ADAL" clId="{365C0938-5C6A-4CDA-87BD-F14947389745}" dt="2021-01-27T09:11:49.066" v="11" actId="478"/>
          <ac:picMkLst>
            <pc:docMk/>
            <pc:sldMk cId="3782242679" sldId="301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5C0938-5C6A-4CDA-87BD-F14947389745}" dt="2021-01-27T09:12:22.617" v="23"/>
        <pc:sldMkLst>
          <pc:docMk/>
          <pc:sldMk cId="3195527484" sldId="304"/>
        </pc:sldMkLst>
        <pc:picChg chg="del">
          <ac:chgData name="James Clegg" userId="c6df1435-7a36-4b38-be4d-16e68e91152f" providerId="ADAL" clId="{365C0938-5C6A-4CDA-87BD-F14947389745}" dt="2021-01-27T09:11:51.392" v="12" actId="478"/>
          <ac:picMkLst>
            <pc:docMk/>
            <pc:sldMk cId="3195527484" sldId="304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5C0938-5C6A-4CDA-87BD-F14947389745}" dt="2021-01-27T09:12:22.617" v="23"/>
        <pc:sldMkLst>
          <pc:docMk/>
          <pc:sldMk cId="1506221666" sldId="306"/>
        </pc:sldMkLst>
        <pc:picChg chg="del">
          <ac:chgData name="James Clegg" userId="c6df1435-7a36-4b38-be4d-16e68e91152f" providerId="ADAL" clId="{365C0938-5C6A-4CDA-87BD-F14947389745}" dt="2021-01-27T09:11:47.305" v="10" actId="478"/>
          <ac:picMkLst>
            <pc:docMk/>
            <pc:sldMk cId="1506221666" sldId="306"/>
            <ac:picMk id="2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5C0938-5C6A-4CDA-87BD-F14947389745}" dt="2021-01-27T09:12:22.617" v="23"/>
        <pc:sldMkLst>
          <pc:docMk/>
          <pc:sldMk cId="2741419026" sldId="307"/>
        </pc:sldMkLst>
        <pc:picChg chg="del">
          <ac:chgData name="James Clegg" userId="c6df1435-7a36-4b38-be4d-16e68e91152f" providerId="ADAL" clId="{365C0938-5C6A-4CDA-87BD-F14947389745}" dt="2021-01-27T09:11:44.633" v="9" actId="478"/>
          <ac:picMkLst>
            <pc:docMk/>
            <pc:sldMk cId="2741419026" sldId="307"/>
            <ac:picMk id="11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5C0938-5C6A-4CDA-87BD-F14947389745}" dt="2021-01-27T09:12:22.617" v="23"/>
        <pc:sldMkLst>
          <pc:docMk/>
          <pc:sldMk cId="860725661" sldId="308"/>
        </pc:sldMkLst>
        <pc:picChg chg="del">
          <ac:chgData name="James Clegg" userId="c6df1435-7a36-4b38-be4d-16e68e91152f" providerId="ADAL" clId="{365C0938-5C6A-4CDA-87BD-F14947389745}" dt="2021-01-27T09:11:43.039" v="8" actId="478"/>
          <ac:picMkLst>
            <pc:docMk/>
            <pc:sldMk cId="860725661" sldId="308"/>
            <ac:picMk id="11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5C0938-5C6A-4CDA-87BD-F14947389745}" dt="2021-01-27T09:12:22.617" v="23"/>
        <pc:sldMkLst>
          <pc:docMk/>
          <pc:sldMk cId="4049551918" sldId="309"/>
        </pc:sldMkLst>
        <pc:picChg chg="del">
          <ac:chgData name="James Clegg" userId="c6df1435-7a36-4b38-be4d-16e68e91152f" providerId="ADAL" clId="{365C0938-5C6A-4CDA-87BD-F14947389745}" dt="2021-01-27T09:11:41.286" v="7" actId="478"/>
          <ac:picMkLst>
            <pc:docMk/>
            <pc:sldMk cId="4049551918" sldId="309"/>
            <ac:picMk id="10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5C0938-5C6A-4CDA-87BD-F14947389745}" dt="2021-01-27T09:12:22.617" v="23"/>
        <pc:sldMkLst>
          <pc:docMk/>
          <pc:sldMk cId="1184128918" sldId="310"/>
        </pc:sldMkLst>
        <pc:picChg chg="del">
          <ac:chgData name="James Clegg" userId="c6df1435-7a36-4b38-be4d-16e68e91152f" providerId="ADAL" clId="{365C0938-5C6A-4CDA-87BD-F14947389745}" dt="2021-01-27T09:11:55.920" v="14" actId="478"/>
          <ac:picMkLst>
            <pc:docMk/>
            <pc:sldMk cId="1184128918" sldId="310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5C0938-5C6A-4CDA-87BD-F14947389745}" dt="2021-01-27T09:12:22.617" v="23"/>
        <pc:sldMkLst>
          <pc:docMk/>
          <pc:sldMk cId="545050127" sldId="311"/>
        </pc:sldMkLst>
        <pc:picChg chg="del">
          <ac:chgData name="James Clegg" userId="c6df1435-7a36-4b38-be4d-16e68e91152f" providerId="ADAL" clId="{365C0938-5C6A-4CDA-87BD-F14947389745}" dt="2021-01-27T09:11:53.391" v="13" actId="478"/>
          <ac:picMkLst>
            <pc:docMk/>
            <pc:sldMk cId="545050127" sldId="31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5C0938-5C6A-4CDA-87BD-F14947389745}" dt="2021-01-27T09:12:22.617" v="23"/>
        <pc:sldMkLst>
          <pc:docMk/>
          <pc:sldMk cId="2173114936" sldId="312"/>
        </pc:sldMkLst>
        <pc:picChg chg="del">
          <ac:chgData name="James Clegg" userId="c6df1435-7a36-4b38-be4d-16e68e91152f" providerId="ADAL" clId="{365C0938-5C6A-4CDA-87BD-F14947389745}" dt="2021-01-27T09:11:58.577" v="15" actId="478"/>
          <ac:picMkLst>
            <pc:docMk/>
            <pc:sldMk cId="2173114936" sldId="312"/>
            <ac:picMk id="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5C0938-5C6A-4CDA-87BD-F14947389745}" dt="2021-01-27T09:12:22.617" v="23"/>
        <pc:sldMkLst>
          <pc:docMk/>
          <pc:sldMk cId="1760504161" sldId="313"/>
        </pc:sldMkLst>
        <pc:picChg chg="del">
          <ac:chgData name="James Clegg" userId="c6df1435-7a36-4b38-be4d-16e68e91152f" providerId="ADAL" clId="{365C0938-5C6A-4CDA-87BD-F14947389745}" dt="2021-01-27T09:12:00.983" v="16" actId="478"/>
          <ac:picMkLst>
            <pc:docMk/>
            <pc:sldMk cId="1760504161" sldId="313"/>
            <ac:picMk id="1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5C0938-5C6A-4CDA-87BD-F14947389745}" dt="2021-01-27T09:12:22.617" v="23"/>
        <pc:sldMkLst>
          <pc:docMk/>
          <pc:sldMk cId="1283805558" sldId="314"/>
        </pc:sldMkLst>
        <pc:picChg chg="del">
          <ac:chgData name="James Clegg" userId="c6df1435-7a36-4b38-be4d-16e68e91152f" providerId="ADAL" clId="{365C0938-5C6A-4CDA-87BD-F14947389745}" dt="2021-01-27T09:12:03.440" v="17" actId="478"/>
          <ac:picMkLst>
            <pc:docMk/>
            <pc:sldMk cId="1283805558" sldId="314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5C0938-5C6A-4CDA-87BD-F14947389745}" dt="2021-01-27T09:12:22.617" v="23"/>
        <pc:sldMkLst>
          <pc:docMk/>
          <pc:sldMk cId="44065938" sldId="315"/>
        </pc:sldMkLst>
        <pc:picChg chg="del">
          <ac:chgData name="James Clegg" userId="c6df1435-7a36-4b38-be4d-16e68e91152f" providerId="ADAL" clId="{365C0938-5C6A-4CDA-87BD-F14947389745}" dt="2021-01-27T09:12:05.864" v="18" actId="478"/>
          <ac:picMkLst>
            <pc:docMk/>
            <pc:sldMk cId="44065938" sldId="315"/>
            <ac:picMk id="2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5C0938-5C6A-4CDA-87BD-F14947389745}" dt="2021-01-27T09:12:22.617" v="23"/>
        <pc:sldMkLst>
          <pc:docMk/>
          <pc:sldMk cId="2224582031" sldId="316"/>
        </pc:sldMkLst>
        <pc:picChg chg="del">
          <ac:chgData name="James Clegg" userId="c6df1435-7a36-4b38-be4d-16e68e91152f" providerId="ADAL" clId="{365C0938-5C6A-4CDA-87BD-F14947389745}" dt="2021-01-27T09:12:08.383" v="19" actId="478"/>
          <ac:picMkLst>
            <pc:docMk/>
            <pc:sldMk cId="2224582031" sldId="316"/>
            <ac:picMk id="21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5C0938-5C6A-4CDA-87BD-F14947389745}" dt="2021-01-27T09:12:22.617" v="23"/>
        <pc:sldMkLst>
          <pc:docMk/>
          <pc:sldMk cId="1786650143" sldId="317"/>
        </pc:sldMkLst>
        <pc:picChg chg="del">
          <ac:chgData name="James Clegg" userId="c6df1435-7a36-4b38-be4d-16e68e91152f" providerId="ADAL" clId="{365C0938-5C6A-4CDA-87BD-F14947389745}" dt="2021-01-27T09:12:10.446" v="20" actId="478"/>
          <ac:picMkLst>
            <pc:docMk/>
            <pc:sldMk cId="1786650143" sldId="317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5C0938-5C6A-4CDA-87BD-F14947389745}" dt="2021-01-27T09:12:22.617" v="23"/>
        <pc:sldMkLst>
          <pc:docMk/>
          <pc:sldMk cId="4184007393" sldId="318"/>
        </pc:sldMkLst>
        <pc:picChg chg="del">
          <ac:chgData name="James Clegg" userId="c6df1435-7a36-4b38-be4d-16e68e91152f" providerId="ADAL" clId="{365C0938-5C6A-4CDA-87BD-F14947389745}" dt="2021-01-27T09:12:12.941" v="21" actId="478"/>
          <ac:picMkLst>
            <pc:docMk/>
            <pc:sldMk cId="4184007393" sldId="318"/>
            <ac:picMk id="41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365C0938-5C6A-4CDA-87BD-F14947389745}" dt="2021-01-27T09:12:22.617" v="23"/>
        <pc:sldMkLst>
          <pc:docMk/>
          <pc:sldMk cId="434258915" sldId="319"/>
        </pc:sldMkLst>
        <pc:picChg chg="del">
          <ac:chgData name="James Clegg" userId="c6df1435-7a36-4b38-be4d-16e68e91152f" providerId="ADAL" clId="{365C0938-5C6A-4CDA-87BD-F14947389745}" dt="2021-01-27T09:12:15.373" v="22" actId="478"/>
          <ac:picMkLst>
            <pc:docMk/>
            <pc:sldMk cId="434258915" sldId="319"/>
            <ac:picMk id="2" creationId="{00000000-0000-0000-0000-000000000000}"/>
          </ac:picMkLst>
        </pc:picChg>
      </pc:sldChg>
      <pc:sldChg chg="addSp delSp modTransition addAnim delAnim">
        <pc:chgData name="James Clegg" userId="c6df1435-7a36-4b38-be4d-16e68e91152f" providerId="ADAL" clId="{365C0938-5C6A-4CDA-87BD-F14947389745}" dt="2021-01-27T09:12:22.617" v="23"/>
        <pc:sldMkLst>
          <pc:docMk/>
          <pc:sldMk cId="2944011862" sldId="320"/>
        </pc:sldMkLst>
        <pc:picChg chg="add del">
          <ac:chgData name="James Clegg" userId="c6df1435-7a36-4b38-be4d-16e68e91152f" providerId="ADAL" clId="{365C0938-5C6A-4CDA-87BD-F14947389745}" dt="2021-01-27T09:11:36.769" v="5" actId="478"/>
          <ac:picMkLst>
            <pc:docMk/>
            <pc:sldMk cId="2944011862" sldId="320"/>
            <ac:picMk id="12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05/02/2021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9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29.png"/><Relationship Id="rId5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7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7" Type="http://schemas.openxmlformats.org/officeDocument/2006/relationships/image" Target="../media/image4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24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		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How many tenths are in 1 whole?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How many tenths are in 2 wholes?	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		How many hundredths are in 5 wholes?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58117" y="2263829"/>
            <a:ext cx="2303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/>
              <a:t> 3 wholes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379977" y="1738001"/>
                <a:ext cx="749837" cy="1648143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5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5400" b="0" i="0" smtClean="0"/>
                            <m:t>18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54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5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9977" y="1738001"/>
                <a:ext cx="749837" cy="1648143"/>
              </a:xfrm>
              <a:prstGeom prst="rect">
                <a:avLst/>
              </a:prstGeom>
              <a:blipFill>
                <a:blip r:embed="rId5"/>
                <a:stretch>
                  <a:fillRect l="-65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Left Bracket 7"/>
          <p:cNvSpPr/>
          <p:nvPr/>
        </p:nvSpPr>
        <p:spPr>
          <a:xfrm flipV="1">
            <a:off x="3080352" y="2103675"/>
            <a:ext cx="186947" cy="1016465"/>
          </a:xfrm>
          <a:prstGeom prst="leftBracket">
            <a:avLst>
              <a:gd name="adj" fmla="val 341624"/>
            </a:avLst>
          </a:prstGeom>
          <a:ln w="28575">
            <a:solidFill>
              <a:schemeClr val="accent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" name="Left Bracket 8"/>
          <p:cNvSpPr/>
          <p:nvPr/>
        </p:nvSpPr>
        <p:spPr>
          <a:xfrm flipH="1">
            <a:off x="4075890" y="2103675"/>
            <a:ext cx="184665" cy="1016466"/>
          </a:xfrm>
          <a:prstGeom prst="leftBracket">
            <a:avLst>
              <a:gd name="adj" fmla="val 345845"/>
            </a:avLst>
          </a:prstGeom>
          <a:ln w="28575">
            <a:solidFill>
              <a:schemeClr val="accent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42492" y="2263830"/>
            <a:ext cx="853119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×</a:t>
            </a:r>
            <a:r>
              <a:rPr lang="en-GB" sz="3600" dirty="0">
                <a:solidFill>
                  <a:schemeClr val="accent1"/>
                </a:solidFill>
              </a:rPr>
              <a:t> 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42160" y="2263830"/>
            <a:ext cx="867545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3600" dirty="0">
                <a:solidFill>
                  <a:schemeClr val="accent1"/>
                </a:solidFill>
              </a:rPr>
              <a:t> 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70429" y="3736217"/>
            <a:ext cx="5519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18 is 3 times greater than 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5050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67512" y="325358"/>
                <a:ext cx="749837" cy="108997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20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325358"/>
                <a:ext cx="749837" cy="10899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129247"/>
              </p:ext>
            </p:extLst>
          </p:nvPr>
        </p:nvGraphicFramePr>
        <p:xfrm>
          <a:off x="2575097" y="1085784"/>
          <a:ext cx="3902513" cy="6330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633071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417349" y="562157"/>
            <a:ext cx="18341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4 wholes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610975" y="2215246"/>
                <a:ext cx="749837" cy="10858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975" y="2215246"/>
                <a:ext cx="749837" cy="10858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407239"/>
              </p:ext>
            </p:extLst>
          </p:nvPr>
        </p:nvGraphicFramePr>
        <p:xfrm>
          <a:off x="2575721" y="2376647"/>
          <a:ext cx="3902513" cy="6330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633071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610350" y="859413"/>
                <a:ext cx="749837" cy="10858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350" y="859413"/>
                <a:ext cx="749837" cy="10858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630649" y="3571079"/>
                <a:ext cx="749837" cy="10858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0649" y="3571079"/>
                <a:ext cx="749837" cy="10858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244070"/>
              </p:ext>
            </p:extLst>
          </p:nvPr>
        </p:nvGraphicFramePr>
        <p:xfrm>
          <a:off x="2595395" y="3718968"/>
          <a:ext cx="3902513" cy="6330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633071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610349" y="4926911"/>
                <a:ext cx="749837" cy="10858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349" y="4926911"/>
                <a:ext cx="749837" cy="10858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179348"/>
              </p:ext>
            </p:extLst>
          </p:nvPr>
        </p:nvGraphicFramePr>
        <p:xfrm>
          <a:off x="2575096" y="5178124"/>
          <a:ext cx="3902513" cy="6330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633071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173114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19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388280" y="1809110"/>
                <a:ext cx="749837" cy="1648143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5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5400" b="0" i="0" smtClean="0"/>
                            <m:t>20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5400" b="0" i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sz="5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8280" y="1809110"/>
                <a:ext cx="749837" cy="1648143"/>
              </a:xfrm>
              <a:prstGeom prst="rect">
                <a:avLst/>
              </a:prstGeom>
              <a:blipFill>
                <a:blip r:embed="rId5"/>
                <a:stretch>
                  <a:fillRect l="-7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114506" y="2344670"/>
            <a:ext cx="2303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/>
              <a:t> 4 wholes</a:t>
            </a:r>
          </a:p>
        </p:txBody>
      </p:sp>
      <p:sp>
        <p:nvSpPr>
          <p:cNvPr id="6" name="Left Bracket 5"/>
          <p:cNvSpPr/>
          <p:nvPr/>
        </p:nvSpPr>
        <p:spPr>
          <a:xfrm flipV="1">
            <a:off x="3086306" y="2156745"/>
            <a:ext cx="186947" cy="1016466"/>
          </a:xfrm>
          <a:prstGeom prst="leftBracket">
            <a:avLst>
              <a:gd name="adj" fmla="val 341624"/>
            </a:avLst>
          </a:prstGeom>
          <a:ln w="28575">
            <a:solidFill>
              <a:schemeClr val="accent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" name="Left Bracket 6"/>
          <p:cNvSpPr/>
          <p:nvPr/>
        </p:nvSpPr>
        <p:spPr>
          <a:xfrm flipH="1">
            <a:off x="4138116" y="2156745"/>
            <a:ext cx="184665" cy="1016466"/>
          </a:xfrm>
          <a:prstGeom prst="leftBracket">
            <a:avLst>
              <a:gd name="adj" fmla="val 345845"/>
            </a:avLst>
          </a:prstGeom>
          <a:ln w="28575">
            <a:solidFill>
              <a:schemeClr val="accent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04718" y="2295798"/>
            <a:ext cx="8531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×</a:t>
            </a:r>
            <a:r>
              <a:rPr lang="en-GB" sz="3600" dirty="0">
                <a:solidFill>
                  <a:schemeClr val="accent1"/>
                </a:solidFill>
              </a:rPr>
              <a:t> 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48114" y="2295798"/>
            <a:ext cx="8675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3600" dirty="0">
                <a:solidFill>
                  <a:schemeClr val="accent1"/>
                </a:solidFill>
              </a:rPr>
              <a:t>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0504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029506"/>
              </p:ext>
            </p:extLst>
          </p:nvPr>
        </p:nvGraphicFramePr>
        <p:xfrm>
          <a:off x="1730634" y="1454422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01420" y="547083"/>
            <a:ext cx="16930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1 whole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86325" y="1479247"/>
                <a:ext cx="749837" cy="108972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325" y="1479247"/>
                <a:ext cx="749837" cy="108972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10618"/>
              </p:ext>
            </p:extLst>
          </p:nvPr>
        </p:nvGraphicFramePr>
        <p:xfrm>
          <a:off x="1730634" y="1454422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565363"/>
              </p:ext>
            </p:extLst>
          </p:nvPr>
        </p:nvGraphicFramePr>
        <p:xfrm>
          <a:off x="1730634" y="3661647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328301"/>
              </p:ext>
            </p:extLst>
          </p:nvPr>
        </p:nvGraphicFramePr>
        <p:xfrm>
          <a:off x="1730634" y="3661647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786325" y="3664234"/>
                <a:ext cx="749837" cy="108709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325" y="3664234"/>
                <a:ext cx="749837" cy="108709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3272616" y="547083"/>
            <a:ext cx="1628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ea typeface="Cambria Math" panose="02040503050406030204" pitchFamily="18" charset="0"/>
              </a:rPr>
              <a:t> 4 sixths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87720" y="295620"/>
                <a:ext cx="749837" cy="108997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10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720" y="295620"/>
                <a:ext cx="749837" cy="10899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283805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233880" y="932417"/>
                <a:ext cx="749837" cy="88864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3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880" y="932417"/>
                <a:ext cx="749837" cy="8886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686553" y="663948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59738" y="1053571"/>
            <a:ext cx="23695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____ wholes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33880" y="2691647"/>
                <a:ext cx="749837" cy="88703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9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2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880" y="2691647"/>
                <a:ext cx="749837" cy="88703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86553" y="2422377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2)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59738" y="2812000"/>
            <a:ext cx="23695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____ wholes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233880" y="4774200"/>
                <a:ext cx="749837" cy="88812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20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880" y="4774200"/>
                <a:ext cx="749837" cy="88812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686553" y="4505474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3)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59738" y="4895097"/>
            <a:ext cx="23695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____ wholes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26114" y="103014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20319" y="279647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95103" y="48653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40518" y="1059903"/>
            <a:ext cx="21754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ea typeface="Cambria Math" panose="02040503050406030204" pitchFamily="18" charset="0"/>
              </a:rPr>
              <a:t> ____ thirds</a:t>
            </a:r>
            <a:endParaRPr lang="en-GB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5082915" y="104842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92918" y="2812000"/>
            <a:ext cx="18854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ea typeface="Cambria Math" panose="02040503050406030204" pitchFamily="18" charset="0"/>
              </a:rPr>
              <a:t> ____ half</a:t>
            </a:r>
            <a:endParaRPr lang="en-GB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5224892" y="279647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96936" y="4895096"/>
            <a:ext cx="26238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ea typeface="Cambria Math" panose="02040503050406030204" pitchFamily="18" charset="0"/>
              </a:rPr>
              <a:t> ____ sevenths</a:t>
            </a:r>
            <a:endParaRPr lang="en-GB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5111992" y="4865340"/>
            <a:ext cx="566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6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45979" y="459242"/>
            <a:ext cx="747045" cy="747045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5748823" y="60193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065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8" grpId="0"/>
      <p:bldP spid="20" grpId="0"/>
      <p:bldP spid="22" grpId="0"/>
      <p:bldP spid="24" grpId="0"/>
      <p:bldP spid="24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87760" y="657309"/>
                <a:ext cx="749837" cy="1081643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2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7760" y="657309"/>
                <a:ext cx="749837" cy="10816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598205" y="651217"/>
                <a:ext cx="749837" cy="10858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8205" y="651217"/>
                <a:ext cx="749837" cy="10858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248542"/>
              </p:ext>
            </p:extLst>
          </p:nvPr>
        </p:nvGraphicFramePr>
        <p:xfrm>
          <a:off x="770773" y="2078859"/>
          <a:ext cx="2874933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7465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1437468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90070"/>
              </p:ext>
            </p:extLst>
          </p:nvPr>
        </p:nvGraphicFramePr>
        <p:xfrm>
          <a:off x="770773" y="3040446"/>
          <a:ext cx="2874933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7465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1437468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667311"/>
              </p:ext>
            </p:extLst>
          </p:nvPr>
        </p:nvGraphicFramePr>
        <p:xfrm>
          <a:off x="770772" y="4002033"/>
          <a:ext cx="2874933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7465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1437468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738950"/>
              </p:ext>
            </p:extLst>
          </p:nvPr>
        </p:nvGraphicFramePr>
        <p:xfrm>
          <a:off x="770771" y="4963620"/>
          <a:ext cx="2874933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7465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1437468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054202"/>
              </p:ext>
            </p:extLst>
          </p:nvPr>
        </p:nvGraphicFramePr>
        <p:xfrm>
          <a:off x="4598205" y="2078859"/>
          <a:ext cx="2874931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4986">
                  <a:extLst>
                    <a:ext uri="{9D8B030D-6E8A-4147-A177-3AD203B41FA5}">
                      <a16:colId xmlns:a16="http://schemas.microsoft.com/office/drawing/2014/main" val="3141334416"/>
                    </a:ext>
                  </a:extLst>
                </a:gridCol>
                <a:gridCol w="574986">
                  <a:extLst>
                    <a:ext uri="{9D8B030D-6E8A-4147-A177-3AD203B41FA5}">
                      <a16:colId xmlns:a16="http://schemas.microsoft.com/office/drawing/2014/main" val="589969915"/>
                    </a:ext>
                  </a:extLst>
                </a:gridCol>
                <a:gridCol w="574986">
                  <a:extLst>
                    <a:ext uri="{9D8B030D-6E8A-4147-A177-3AD203B41FA5}">
                      <a16:colId xmlns:a16="http://schemas.microsoft.com/office/drawing/2014/main" val="3073630356"/>
                    </a:ext>
                  </a:extLst>
                </a:gridCol>
                <a:gridCol w="574986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574987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9542415"/>
              </p:ext>
            </p:extLst>
          </p:nvPr>
        </p:nvGraphicFramePr>
        <p:xfrm>
          <a:off x="4598205" y="3061178"/>
          <a:ext cx="2874931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4986">
                  <a:extLst>
                    <a:ext uri="{9D8B030D-6E8A-4147-A177-3AD203B41FA5}">
                      <a16:colId xmlns:a16="http://schemas.microsoft.com/office/drawing/2014/main" val="3141334416"/>
                    </a:ext>
                  </a:extLst>
                </a:gridCol>
                <a:gridCol w="574986">
                  <a:extLst>
                    <a:ext uri="{9D8B030D-6E8A-4147-A177-3AD203B41FA5}">
                      <a16:colId xmlns:a16="http://schemas.microsoft.com/office/drawing/2014/main" val="589969915"/>
                    </a:ext>
                  </a:extLst>
                </a:gridCol>
                <a:gridCol w="574986">
                  <a:extLst>
                    <a:ext uri="{9D8B030D-6E8A-4147-A177-3AD203B41FA5}">
                      <a16:colId xmlns:a16="http://schemas.microsoft.com/office/drawing/2014/main" val="3073630356"/>
                    </a:ext>
                  </a:extLst>
                </a:gridCol>
                <a:gridCol w="574986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574987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822626" y="871908"/>
            <a:ext cx="590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&gt;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33E28D3-5AFA-4FE4-96D1-9F63A9A37D41}"/>
              </a:ext>
            </a:extLst>
          </p:cNvPr>
          <p:cNvSpPr/>
          <p:nvPr/>
        </p:nvSpPr>
        <p:spPr>
          <a:xfrm>
            <a:off x="3637597" y="799693"/>
            <a:ext cx="843169" cy="808993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4582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471590" y="663145"/>
                <a:ext cx="749837" cy="108209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24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1590" y="663145"/>
                <a:ext cx="749837" cy="10820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989561" y="652597"/>
                <a:ext cx="749837" cy="108690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16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4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9561" y="652597"/>
                <a:ext cx="749837" cy="108690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/>
          <p:cNvSpPr/>
          <p:nvPr/>
        </p:nvSpPr>
        <p:spPr>
          <a:xfrm>
            <a:off x="3637597" y="799693"/>
            <a:ext cx="843169" cy="808993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3775120" y="871908"/>
            <a:ext cx="590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449490"/>
              </p:ext>
            </p:extLst>
          </p:nvPr>
        </p:nvGraphicFramePr>
        <p:xfrm>
          <a:off x="762668" y="1982321"/>
          <a:ext cx="2874931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155">
                  <a:extLst>
                    <a:ext uri="{9D8B030D-6E8A-4147-A177-3AD203B41FA5}">
                      <a16:colId xmlns:a16="http://schemas.microsoft.com/office/drawing/2014/main" val="3141334416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589969915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3073630356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801930955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479156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896952"/>
              </p:ext>
            </p:extLst>
          </p:nvPr>
        </p:nvGraphicFramePr>
        <p:xfrm>
          <a:off x="762667" y="2961553"/>
          <a:ext cx="2874931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155">
                  <a:extLst>
                    <a:ext uri="{9D8B030D-6E8A-4147-A177-3AD203B41FA5}">
                      <a16:colId xmlns:a16="http://schemas.microsoft.com/office/drawing/2014/main" val="3141334416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589969915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3073630356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801930955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479156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804817"/>
              </p:ext>
            </p:extLst>
          </p:nvPr>
        </p:nvGraphicFramePr>
        <p:xfrm>
          <a:off x="762666" y="3964894"/>
          <a:ext cx="2874931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155">
                  <a:extLst>
                    <a:ext uri="{9D8B030D-6E8A-4147-A177-3AD203B41FA5}">
                      <a16:colId xmlns:a16="http://schemas.microsoft.com/office/drawing/2014/main" val="3141334416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589969915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3073630356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801930955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479156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111481"/>
              </p:ext>
            </p:extLst>
          </p:nvPr>
        </p:nvGraphicFramePr>
        <p:xfrm>
          <a:off x="762666" y="4944125"/>
          <a:ext cx="2874931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155">
                  <a:extLst>
                    <a:ext uri="{9D8B030D-6E8A-4147-A177-3AD203B41FA5}">
                      <a16:colId xmlns:a16="http://schemas.microsoft.com/office/drawing/2014/main" val="3141334416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589969915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3073630356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801930955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479156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871749"/>
              </p:ext>
            </p:extLst>
          </p:nvPr>
        </p:nvGraphicFramePr>
        <p:xfrm>
          <a:off x="4989563" y="1982321"/>
          <a:ext cx="2874932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8733">
                  <a:extLst>
                    <a:ext uri="{9D8B030D-6E8A-4147-A177-3AD203B41FA5}">
                      <a16:colId xmlns:a16="http://schemas.microsoft.com/office/drawing/2014/main" val="3141334416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589969915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3073630356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801930955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115599"/>
              </p:ext>
            </p:extLst>
          </p:nvPr>
        </p:nvGraphicFramePr>
        <p:xfrm>
          <a:off x="4989563" y="2961553"/>
          <a:ext cx="2874932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8733">
                  <a:extLst>
                    <a:ext uri="{9D8B030D-6E8A-4147-A177-3AD203B41FA5}">
                      <a16:colId xmlns:a16="http://schemas.microsoft.com/office/drawing/2014/main" val="3141334416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589969915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3073630356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801930955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863403"/>
              </p:ext>
            </p:extLst>
          </p:nvPr>
        </p:nvGraphicFramePr>
        <p:xfrm>
          <a:off x="4989563" y="3964894"/>
          <a:ext cx="2874932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8733">
                  <a:extLst>
                    <a:ext uri="{9D8B030D-6E8A-4147-A177-3AD203B41FA5}">
                      <a16:colId xmlns:a16="http://schemas.microsoft.com/office/drawing/2014/main" val="3141334416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589969915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3073630356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801930955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55868"/>
              </p:ext>
            </p:extLst>
          </p:nvPr>
        </p:nvGraphicFramePr>
        <p:xfrm>
          <a:off x="4989563" y="4944125"/>
          <a:ext cx="2874932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8733">
                  <a:extLst>
                    <a:ext uri="{9D8B030D-6E8A-4147-A177-3AD203B41FA5}">
                      <a16:colId xmlns:a16="http://schemas.microsoft.com/office/drawing/2014/main" val="3141334416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589969915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3073630356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801930955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786650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2749" y="1296545"/>
            <a:ext cx="3212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2 wholes and 3 fifths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05561" y="1285702"/>
            <a:ext cx="1199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9 fifths</a:t>
            </a:r>
          </a:p>
        </p:txBody>
      </p:sp>
      <p:sp>
        <p:nvSpPr>
          <p:cNvPr id="6" name="Oval 5"/>
          <p:cNvSpPr/>
          <p:nvPr/>
        </p:nvSpPr>
        <p:spPr>
          <a:xfrm>
            <a:off x="4482771" y="1206285"/>
            <a:ext cx="773691" cy="742331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640430" y="1244712"/>
            <a:ext cx="590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&gt;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7512" y="1285702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1)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2749" y="2654786"/>
            <a:ext cx="19217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28 sevenths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28272" y="2654786"/>
            <a:ext cx="1473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12 thirds</a:t>
            </a:r>
          </a:p>
        </p:txBody>
      </p:sp>
      <p:sp>
        <p:nvSpPr>
          <p:cNvPr id="11" name="Oval 10"/>
          <p:cNvSpPr/>
          <p:nvPr/>
        </p:nvSpPr>
        <p:spPr>
          <a:xfrm>
            <a:off x="3194698" y="2571023"/>
            <a:ext cx="773691" cy="742331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3323885" y="2609450"/>
            <a:ext cx="590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7512" y="2651009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2)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7512" y="4118103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3)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18331" y="4070844"/>
                <a:ext cx="749837" cy="89030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9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331" y="4070844"/>
                <a:ext cx="749837" cy="8903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978644" y="4064612"/>
                <a:ext cx="749837" cy="88864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8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8644" y="4064612"/>
                <a:ext cx="749837" cy="8886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/>
          <p:cNvSpPr/>
          <p:nvPr/>
        </p:nvSpPr>
        <p:spPr>
          <a:xfrm>
            <a:off x="1880125" y="4165523"/>
            <a:ext cx="773691" cy="742331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1972632" y="4195847"/>
            <a:ext cx="590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&lt;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06782" y="4189532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4)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978520" y="4070812"/>
                <a:ext cx="749837" cy="89037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20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10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8520" y="4070812"/>
                <a:ext cx="749837" cy="89037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176051" y="4070812"/>
                <a:ext cx="749837" cy="89037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20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9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6051" y="4070812"/>
                <a:ext cx="749837" cy="89037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Oval 21"/>
          <p:cNvSpPr/>
          <p:nvPr/>
        </p:nvSpPr>
        <p:spPr>
          <a:xfrm>
            <a:off x="6019934" y="4165524"/>
            <a:ext cx="773691" cy="742331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6105245" y="4195847"/>
            <a:ext cx="590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&lt;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45979" y="459242"/>
            <a:ext cx="747045" cy="74704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748823" y="60193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4007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8" grpId="0"/>
      <p:bldP spid="23" grpId="0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24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		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How many tenths are in 1 whole?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How many tenths are in 2 wholes?	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		How many hundredths are in 5 wholes?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19500" y="33477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86154" y="1637103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36750" y="289688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38999" y="4581039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500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401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288828"/>
              </p:ext>
            </p:extLst>
          </p:nvPr>
        </p:nvGraphicFramePr>
        <p:xfrm>
          <a:off x="1611525" y="1147706"/>
          <a:ext cx="4683018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90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6690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  <a:gridCol w="669002">
                  <a:extLst>
                    <a:ext uri="{9D8B030D-6E8A-4147-A177-3AD203B41FA5}">
                      <a16:colId xmlns:a16="http://schemas.microsoft.com/office/drawing/2014/main" val="4184104838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113457" y="1106709"/>
                <a:ext cx="749837" cy="108292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3457" y="1106709"/>
                <a:ext cx="749837" cy="10829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777058"/>
              </p:ext>
            </p:extLst>
          </p:nvPr>
        </p:nvGraphicFramePr>
        <p:xfrm>
          <a:off x="1611525" y="3061484"/>
          <a:ext cx="4683018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90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6690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  <a:gridCol w="669002">
                  <a:extLst>
                    <a:ext uri="{9D8B030D-6E8A-4147-A177-3AD203B41FA5}">
                      <a16:colId xmlns:a16="http://schemas.microsoft.com/office/drawing/2014/main" val="2823722108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158011" y="3075773"/>
                <a:ext cx="749837" cy="108709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8011" y="3075773"/>
                <a:ext cx="749837" cy="108709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826826" y="5149701"/>
            <a:ext cx="48621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There are 9 sevenths altogether.</a:t>
            </a:r>
          </a:p>
        </p:txBody>
      </p:sp>
      <p:sp>
        <p:nvSpPr>
          <p:cNvPr id="9" name="Oval 8"/>
          <p:cNvSpPr/>
          <p:nvPr/>
        </p:nvSpPr>
        <p:spPr>
          <a:xfrm>
            <a:off x="667512" y="334776"/>
            <a:ext cx="6490499" cy="4705014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3402" y="4264397"/>
            <a:ext cx="48621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There are 9 sevenths altogether.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3402" y="5063128"/>
            <a:ext cx="53147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9 sevenths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1 whole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/>
              <a:t> 2 sevenths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6369" y="1093991"/>
            <a:ext cx="33291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7 sevenths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1 whole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6369" y="3030473"/>
            <a:ext cx="17390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2 sevenths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256465"/>
              </p:ext>
            </p:extLst>
          </p:nvPr>
        </p:nvGraphicFramePr>
        <p:xfrm>
          <a:off x="343351" y="882025"/>
          <a:ext cx="4683018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90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6690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  <a:gridCol w="669002">
                  <a:extLst>
                    <a:ext uri="{9D8B030D-6E8A-4147-A177-3AD203B41FA5}">
                      <a16:colId xmlns:a16="http://schemas.microsoft.com/office/drawing/2014/main" val="4184104838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227675"/>
              </p:ext>
            </p:extLst>
          </p:nvPr>
        </p:nvGraphicFramePr>
        <p:xfrm>
          <a:off x="343351" y="2795803"/>
          <a:ext cx="4683018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90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6690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  <a:gridCol w="669002">
                  <a:extLst>
                    <a:ext uri="{9D8B030D-6E8A-4147-A177-3AD203B41FA5}">
                      <a16:colId xmlns:a16="http://schemas.microsoft.com/office/drawing/2014/main" val="2823722108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49551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718721"/>
              </p:ext>
            </p:extLst>
          </p:nvPr>
        </p:nvGraphicFramePr>
        <p:xfrm>
          <a:off x="1730240" y="1339417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443187" y="1304594"/>
                <a:ext cx="749837" cy="108209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3187" y="1304594"/>
                <a:ext cx="749837" cy="10820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148746"/>
              </p:ext>
            </p:extLst>
          </p:nvPr>
        </p:nvGraphicFramePr>
        <p:xfrm>
          <a:off x="1730240" y="3253195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443187" y="3174018"/>
                <a:ext cx="749837" cy="1079013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3187" y="3174018"/>
                <a:ext cx="749837" cy="107901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7"/>
          <p:cNvSpPr/>
          <p:nvPr/>
        </p:nvSpPr>
        <p:spPr>
          <a:xfrm>
            <a:off x="488733" y="501692"/>
            <a:ext cx="6954454" cy="4705014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2011153" y="5398100"/>
            <a:ext cx="4402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There are 7 sixths altogether.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0725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 animBg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233228"/>
              </p:ext>
            </p:extLst>
          </p:nvPr>
        </p:nvGraphicFramePr>
        <p:xfrm>
          <a:off x="1646742" y="1063105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754764"/>
              </p:ext>
            </p:extLst>
          </p:nvPr>
        </p:nvGraphicFramePr>
        <p:xfrm>
          <a:off x="1646742" y="2976883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13402" y="4567495"/>
            <a:ext cx="4402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There are 7 sixths altogether.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208756"/>
              </p:ext>
            </p:extLst>
          </p:nvPr>
        </p:nvGraphicFramePr>
        <p:xfrm>
          <a:off x="1646742" y="2976883"/>
          <a:ext cx="3122011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2034272256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775051041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959710093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020677788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76436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13402" y="5366226"/>
            <a:ext cx="42535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7 sixths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1 whole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/>
              <a:t> 1 sixth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986" y="1297775"/>
            <a:ext cx="1343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 whole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986" y="3211553"/>
            <a:ext cx="1137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 sixth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1419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22222E-6 L 0.17084 -0.279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42" y="-13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124789" y="1477526"/>
            <a:ext cx="58948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There are ____ fifths altogether.</a:t>
            </a:r>
          </a:p>
          <a:p>
            <a:endParaRPr lang="en-GB" sz="3200" dirty="0">
              <a:latin typeface="KG Primary Penmanship" panose="02000506000000020003" pitchFamily="2" charset="0"/>
            </a:endParaRPr>
          </a:p>
          <a:p>
            <a:r>
              <a:rPr lang="en-GB" sz="2400" dirty="0"/>
              <a:t>____ fifths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400" dirty="0"/>
              <a:t> ____ wholes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/>
              <a:t> ____ fifth.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136415"/>
              </p:ext>
            </p:extLst>
          </p:nvPr>
        </p:nvGraphicFramePr>
        <p:xfrm>
          <a:off x="1123102" y="534984"/>
          <a:ext cx="1805090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1018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1801420677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4001813178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06628" y="1464484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92464" y="2319013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11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5356" y="231901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42965" y="2319013"/>
            <a:ext cx="473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1895" y="357821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1)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24789" y="4442325"/>
            <a:ext cx="58948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There are ____ halves altogether.</a:t>
            </a:r>
          </a:p>
          <a:p>
            <a:endParaRPr lang="en-GB" sz="3200" dirty="0">
              <a:latin typeface="KG Primary Penmanship" panose="02000506000000020003" pitchFamily="2" charset="0"/>
            </a:endParaRPr>
          </a:p>
          <a:p>
            <a:r>
              <a:rPr lang="en-GB" sz="2400" dirty="0"/>
              <a:t>____ halves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400" dirty="0"/>
              <a:t> ____ whole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/>
              <a:t> ____ half. 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202382"/>
              </p:ext>
            </p:extLst>
          </p:nvPr>
        </p:nvGraphicFramePr>
        <p:xfrm>
          <a:off x="1123102" y="1525179"/>
          <a:ext cx="1805090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1018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1801420677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4001813178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990211"/>
              </p:ext>
            </p:extLst>
          </p:nvPr>
        </p:nvGraphicFramePr>
        <p:xfrm>
          <a:off x="1123102" y="2647133"/>
          <a:ext cx="1805090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1018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1801420677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4001813178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558020"/>
              </p:ext>
            </p:extLst>
          </p:nvPr>
        </p:nvGraphicFramePr>
        <p:xfrm>
          <a:off x="1123102" y="4125263"/>
          <a:ext cx="1854012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7006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927006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588051" y="441067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11735" y="529491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53776" y="529490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72370" y="5287058"/>
            <a:ext cx="473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61895" y="3976628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2) 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5979" y="354032"/>
            <a:ext cx="747045" cy="747045"/>
          </a:xfrm>
          <a:prstGeom prst="rect">
            <a:avLst/>
          </a:prstGeom>
        </p:spPr>
      </p:pic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183781"/>
              </p:ext>
            </p:extLst>
          </p:nvPr>
        </p:nvGraphicFramePr>
        <p:xfrm>
          <a:off x="1123102" y="5178734"/>
          <a:ext cx="1854012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7006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927006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748823" y="49672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6221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6" grpId="0"/>
      <p:bldP spid="17" grpId="0"/>
      <p:bldP spid="18" grpId="0"/>
      <p:bldP spid="19" grpId="0"/>
      <p:bldP spid="23" grpId="0"/>
      <p:bldP spid="2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445254"/>
              </p:ext>
            </p:extLst>
          </p:nvPr>
        </p:nvGraphicFramePr>
        <p:xfrm>
          <a:off x="1730634" y="1454422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01420" y="547083"/>
            <a:ext cx="18341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2 wholes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786325" y="1483063"/>
                <a:ext cx="749837" cy="108209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325" y="1483063"/>
                <a:ext cx="749837" cy="10820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730634" y="535381"/>
            <a:ext cx="27635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Improper fraction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628179"/>
              </p:ext>
            </p:extLst>
          </p:nvPr>
        </p:nvGraphicFramePr>
        <p:xfrm>
          <a:off x="1730634" y="1454422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451881"/>
              </p:ext>
            </p:extLst>
          </p:nvPr>
        </p:nvGraphicFramePr>
        <p:xfrm>
          <a:off x="1730634" y="3661647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978087"/>
              </p:ext>
            </p:extLst>
          </p:nvPr>
        </p:nvGraphicFramePr>
        <p:xfrm>
          <a:off x="1730634" y="3661647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873386" y="334776"/>
                <a:ext cx="749837" cy="108209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12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386" y="334776"/>
                <a:ext cx="749837" cy="108209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786325" y="3666735"/>
                <a:ext cx="749837" cy="108209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325" y="3666735"/>
                <a:ext cx="749837" cy="108209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9" grpId="1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720700"/>
              </p:ext>
            </p:extLst>
          </p:nvPr>
        </p:nvGraphicFramePr>
        <p:xfrm>
          <a:off x="1730634" y="1178133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01420" y="547083"/>
            <a:ext cx="18341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3 wholes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13172" y="454634"/>
                <a:ext cx="749837" cy="108997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18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172" y="454634"/>
                <a:ext cx="749837" cy="10899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626842"/>
              </p:ext>
            </p:extLst>
          </p:nvPr>
        </p:nvGraphicFramePr>
        <p:xfrm>
          <a:off x="1730634" y="1178133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7938805"/>
              </p:ext>
            </p:extLst>
          </p:nvPr>
        </p:nvGraphicFramePr>
        <p:xfrm>
          <a:off x="1730634" y="3034862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870618"/>
              </p:ext>
            </p:extLst>
          </p:nvPr>
        </p:nvGraphicFramePr>
        <p:xfrm>
          <a:off x="1730634" y="3034861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913179"/>
              </p:ext>
            </p:extLst>
          </p:nvPr>
        </p:nvGraphicFramePr>
        <p:xfrm>
          <a:off x="1730634" y="4881135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940561"/>
              </p:ext>
            </p:extLst>
          </p:nvPr>
        </p:nvGraphicFramePr>
        <p:xfrm>
          <a:off x="1730634" y="4881136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786325" y="1196335"/>
                <a:ext cx="749837" cy="108972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325" y="1196335"/>
                <a:ext cx="749837" cy="108972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786324" y="3077826"/>
                <a:ext cx="749837" cy="108972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324" y="3077826"/>
                <a:ext cx="749837" cy="108972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786323" y="4878369"/>
                <a:ext cx="749837" cy="108972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323" y="4878369"/>
                <a:ext cx="749837" cy="108972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184128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5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1.9|3.3|3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3|7.8|3.4|3.4|4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1|9.2|1.5|13.4|1.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1.4|6.9|0.9|1|5.1|1.2|1.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|3.1|5.3|1.5|5.4|1.3|5.2|1.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4|3.3|2.9|3.6|12.4|3.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2|7.5|2|2.6|5.8|7.8|1.8|2.7|6.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9.8|11.9|12.9|1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0.9|2.3|0.1|1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2.7|3.1|2.2|1.8|1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1.9|1|2|1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9.4|1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4|3.3|3.9|3.2|1.7|1.4|3.6|2.9|1.5|1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3.8|3.3|4.1|2.7|5.1|1|2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1.7|1.2|2.2|1.1|1|3.3|2.2|1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|1.1|8.9|1.1|4.5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D99DC04-35A4-4DC3-869F-D96498BB90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cee99ee9-287b-4f9a-957c-ba5ae7375c9a"/>
    <ds:schemaRef ds:uri="http://schemas.microsoft.com/office/2006/documentManagement/types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9841</TotalTime>
  <Words>203</Words>
  <Application>Microsoft Office PowerPoint</Application>
  <PresentationFormat>On-screen Show (4:3)</PresentationFormat>
  <Paragraphs>127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Cambria Math</vt:lpstr>
      <vt:lpstr>Comic Sans MS</vt:lpstr>
      <vt:lpstr>KG Primary Penmanship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Parry, S</cp:lastModifiedBy>
  <cp:revision>235</cp:revision>
  <dcterms:created xsi:type="dcterms:W3CDTF">2019-07-05T11:02:13Z</dcterms:created>
  <dcterms:modified xsi:type="dcterms:W3CDTF">2021-02-05T08:50:52Z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