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20"/>
  </p:notesMasterIdLst>
  <p:sldIdLst>
    <p:sldId id="339" r:id="rId8"/>
    <p:sldId id="340" r:id="rId9"/>
    <p:sldId id="341" r:id="rId10"/>
    <p:sldId id="342" r:id="rId11"/>
    <p:sldId id="330" r:id="rId12"/>
    <p:sldId id="335" r:id="rId13"/>
    <p:sldId id="333" r:id="rId14"/>
    <p:sldId id="343" r:id="rId15"/>
    <p:sldId id="344" r:id="rId16"/>
    <p:sldId id="337" r:id="rId17"/>
    <p:sldId id="306" r:id="rId18"/>
    <p:sldId id="34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50" userDrawn="1">
          <p15:clr>
            <a:srgbClr val="A4A3A4"/>
          </p15:clr>
        </p15:guide>
        <p15:guide id="2" pos="45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69" d="100"/>
          <a:sy n="69" d="100"/>
        </p:scale>
        <p:origin x="1440" y="66"/>
      </p:cViewPr>
      <p:guideLst>
        <p:guide orient="horz" pos="2750"/>
        <p:guide pos="45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87C4FB45-7BBF-445A-8627-E79D9A341DF0}"/>
    <pc:docChg chg="custSel modSld">
      <pc:chgData name="James Clegg" userId="c6df1435-7a36-4b38-be4d-16e68e91152f" providerId="ADAL" clId="{87C4FB45-7BBF-445A-8627-E79D9A341DF0}" dt="2021-01-19T19:31:53.190" v="11"/>
      <pc:docMkLst>
        <pc:docMk/>
      </pc:docMkLst>
      <pc:sldChg chg="modTransition">
        <pc:chgData name="James Clegg" userId="c6df1435-7a36-4b38-be4d-16e68e91152f" providerId="ADAL" clId="{87C4FB45-7BBF-445A-8627-E79D9A341DF0}" dt="2021-01-19T19:31:53.190" v="11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87C4FB45-7BBF-445A-8627-E79D9A341DF0}" dt="2021-01-19T19:31:53.190" v="11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87C4FB45-7BBF-445A-8627-E79D9A341DF0}" dt="2021-01-19T19:31:53.190" v="11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87C4FB45-7BBF-445A-8627-E79D9A341DF0}" dt="2021-01-19T19:31:53.190" v="11"/>
        <pc:sldMkLst>
          <pc:docMk/>
          <pc:sldMk cId="3939627984" sldId="300"/>
        </pc:sldMkLst>
        <pc:picChg chg="del">
          <ac:chgData name="James Clegg" userId="c6df1435-7a36-4b38-be4d-16e68e91152f" providerId="ADAL" clId="{87C4FB45-7BBF-445A-8627-E79D9A341DF0}" dt="2021-01-19T19:31:25.574" v="4" actId="478"/>
          <ac:picMkLst>
            <pc:docMk/>
            <pc:sldMk cId="3939627984" sldId="300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87C4FB45-7BBF-445A-8627-E79D9A341DF0}" dt="2021-01-19T19:31:53.190" v="11"/>
        <pc:sldMkLst>
          <pc:docMk/>
          <pc:sldMk cId="3782242679" sldId="301"/>
        </pc:sldMkLst>
        <pc:picChg chg="del">
          <ac:chgData name="James Clegg" userId="c6df1435-7a36-4b38-be4d-16e68e91152f" providerId="ADAL" clId="{87C4FB45-7BBF-445A-8627-E79D9A341DF0}" dt="2021-01-19T19:31:40.256" v="8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87C4FB45-7BBF-445A-8627-E79D9A341DF0}" dt="2021-01-19T19:31:53.190" v="11"/>
        <pc:sldMkLst>
          <pc:docMk/>
          <pc:sldMk cId="2967051476" sldId="306"/>
        </pc:sldMkLst>
        <pc:picChg chg="del">
          <ac:chgData name="James Clegg" userId="c6df1435-7a36-4b38-be4d-16e68e91152f" providerId="ADAL" clId="{87C4FB45-7BBF-445A-8627-E79D9A341DF0}" dt="2021-01-19T19:31:45.596" v="9" actId="478"/>
          <ac:picMkLst>
            <pc:docMk/>
            <pc:sldMk cId="2967051476" sldId="306"/>
            <ac:picMk id="1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87C4FB45-7BBF-445A-8627-E79D9A341DF0}" dt="2021-01-19T19:31:53.190" v="11"/>
        <pc:sldMkLst>
          <pc:docMk/>
          <pc:sldMk cId="1523482686" sldId="317"/>
        </pc:sldMkLst>
        <pc:picChg chg="del">
          <ac:chgData name="James Clegg" userId="c6df1435-7a36-4b38-be4d-16e68e91152f" providerId="ADAL" clId="{87C4FB45-7BBF-445A-8627-E79D9A341DF0}" dt="2021-01-19T19:31:48.115" v="10" actId="478"/>
          <ac:picMkLst>
            <pc:docMk/>
            <pc:sldMk cId="1523482686" sldId="31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87C4FB45-7BBF-445A-8627-E79D9A341DF0}" dt="2021-01-19T19:31:53.190" v="11"/>
        <pc:sldMkLst>
          <pc:docMk/>
          <pc:sldMk cId="1390213696" sldId="330"/>
        </pc:sldMkLst>
        <pc:picChg chg="del">
          <ac:chgData name="James Clegg" userId="c6df1435-7a36-4b38-be4d-16e68e91152f" providerId="ADAL" clId="{87C4FB45-7BBF-445A-8627-E79D9A341DF0}" dt="2021-01-19T19:31:19.713" v="2" actId="478"/>
          <ac:picMkLst>
            <pc:docMk/>
            <pc:sldMk cId="1390213696" sldId="330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87C4FB45-7BBF-445A-8627-E79D9A341DF0}" dt="2021-01-19T19:31:53.190" v="11"/>
        <pc:sldMkLst>
          <pc:docMk/>
          <pc:sldMk cId="351159800" sldId="333"/>
        </pc:sldMkLst>
        <pc:picChg chg="del">
          <ac:chgData name="James Clegg" userId="c6df1435-7a36-4b38-be4d-16e68e91152f" providerId="ADAL" clId="{87C4FB45-7BBF-445A-8627-E79D9A341DF0}" dt="2021-01-19T19:31:31.439" v="5" actId="478"/>
          <ac:picMkLst>
            <pc:docMk/>
            <pc:sldMk cId="351159800" sldId="333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87C4FB45-7BBF-445A-8627-E79D9A341DF0}" dt="2021-01-19T19:31:53.190" v="11"/>
        <pc:sldMkLst>
          <pc:docMk/>
          <pc:sldMk cId="3158874367" sldId="335"/>
        </pc:sldMkLst>
        <pc:picChg chg="del">
          <ac:chgData name="James Clegg" userId="c6df1435-7a36-4b38-be4d-16e68e91152f" providerId="ADAL" clId="{87C4FB45-7BBF-445A-8627-E79D9A341DF0}" dt="2021-01-19T19:31:22.201" v="3" actId="478"/>
          <ac:picMkLst>
            <pc:docMk/>
            <pc:sldMk cId="3158874367" sldId="335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87C4FB45-7BBF-445A-8627-E79D9A341DF0}" dt="2021-01-19T19:31:53.190" v="11"/>
        <pc:sldMkLst>
          <pc:docMk/>
          <pc:sldMk cId="335068124" sldId="336"/>
        </pc:sldMkLst>
        <pc:picChg chg="del">
          <ac:chgData name="James Clegg" userId="c6df1435-7a36-4b38-be4d-16e68e91152f" providerId="ADAL" clId="{87C4FB45-7BBF-445A-8627-E79D9A341DF0}" dt="2021-01-19T19:31:34.709" v="6" actId="478"/>
          <ac:picMkLst>
            <pc:docMk/>
            <pc:sldMk cId="335068124" sldId="336"/>
            <ac:picMk id="1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87C4FB45-7BBF-445A-8627-E79D9A341DF0}" dt="2021-01-19T19:31:53.190" v="11"/>
        <pc:sldMkLst>
          <pc:docMk/>
          <pc:sldMk cId="3743938658" sldId="337"/>
        </pc:sldMkLst>
        <pc:picChg chg="del">
          <ac:chgData name="James Clegg" userId="c6df1435-7a36-4b38-be4d-16e68e91152f" providerId="ADAL" clId="{87C4FB45-7BBF-445A-8627-E79D9A341DF0}" dt="2021-01-19T19:31:37.642" v="7" actId="478"/>
          <ac:picMkLst>
            <pc:docMk/>
            <pc:sldMk cId="3743938658" sldId="337"/>
            <ac:picMk id="21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87C4FB45-7BBF-445A-8627-E79D9A341DF0}" dt="2021-01-19T19:31:53.190" v="11"/>
        <pc:sldMkLst>
          <pc:docMk/>
          <pc:sldMk cId="1757675312" sldId="339"/>
        </pc:sldMkLst>
        <pc:picChg chg="del">
          <ac:chgData name="James Clegg" userId="c6df1435-7a36-4b38-be4d-16e68e91152f" providerId="ADAL" clId="{87C4FB45-7BBF-445A-8627-E79D9A341DF0}" dt="2021-01-19T19:31:14.244" v="0" actId="478"/>
          <ac:picMkLst>
            <pc:docMk/>
            <pc:sldMk cId="1757675312" sldId="339"/>
            <ac:picMk id="1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87C4FB45-7BBF-445A-8627-E79D9A341DF0}" dt="2021-01-19T19:31:53.190" v="11"/>
        <pc:sldMkLst>
          <pc:docMk/>
          <pc:sldMk cId="2191391042" sldId="340"/>
        </pc:sldMkLst>
        <pc:picChg chg="del">
          <ac:chgData name="James Clegg" userId="c6df1435-7a36-4b38-be4d-16e68e91152f" providerId="ADAL" clId="{87C4FB45-7BBF-445A-8627-E79D9A341DF0}" dt="2021-01-19T19:31:16.675" v="1" actId="478"/>
          <ac:picMkLst>
            <pc:docMk/>
            <pc:sldMk cId="2191391042" sldId="340"/>
            <ac:picMk id="35" creationId="{00000000-0000-0000-0000-000000000000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noFill/>
            <a:ln w="19050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1-8936-4DF2-B2A4-F80F52DB44E2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3-8936-4DF2-B2A4-F80F52DB44E2}"/>
              </c:ext>
            </c:extLst>
          </c:dPt>
          <c:dPt>
            <c:idx val="2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5-8936-4DF2-B2A4-F80F52DB44E2}"/>
              </c:ext>
            </c:extLst>
          </c:dPt>
          <c:dPt>
            <c:idx val="3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7-8936-4DF2-B2A4-F80F52DB44E2}"/>
              </c:ext>
            </c:extLst>
          </c:dPt>
          <c:dPt>
            <c:idx val="4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9-8936-4DF2-B2A4-F80F52DB44E2}"/>
              </c:ext>
            </c:extLst>
          </c:dPt>
          <c:dPt>
            <c:idx val="5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B-8936-4DF2-B2A4-F80F52DB44E2}"/>
              </c:ext>
            </c:extLst>
          </c:dPt>
          <c:dPt>
            <c:idx val="6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D-8936-4DF2-B2A4-F80F52DB44E2}"/>
              </c:ext>
            </c:extLst>
          </c:dPt>
          <c:dPt>
            <c:idx val="7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F-8936-4DF2-B2A4-F80F52DB44E2}"/>
              </c:ext>
            </c:extLst>
          </c:dPt>
          <c:dPt>
            <c:idx val="8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11-8936-4DF2-B2A4-F80F52DB44E2}"/>
              </c:ext>
            </c:extLst>
          </c:dPt>
          <c:dPt>
            <c:idx val="9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13-8936-4DF2-B2A4-F80F52DB44E2}"/>
              </c:ext>
            </c:extLst>
          </c:dPt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8936-4DF2-B2A4-F80F52DB44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noFill/>
            <a:ln w="19050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1-8936-4DF2-B2A4-F80F52DB44E2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3-8936-4DF2-B2A4-F80F52DB44E2}"/>
              </c:ext>
            </c:extLst>
          </c:dPt>
          <c:dPt>
            <c:idx val="2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5-8936-4DF2-B2A4-F80F52DB44E2}"/>
              </c:ext>
            </c:extLst>
          </c:dPt>
          <c:dPt>
            <c:idx val="3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7-8936-4DF2-B2A4-F80F52DB44E2}"/>
              </c:ext>
            </c:extLst>
          </c:dPt>
          <c:dPt>
            <c:idx val="4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9-8936-4DF2-B2A4-F80F52DB44E2}"/>
              </c:ext>
            </c:extLst>
          </c:dPt>
          <c:dPt>
            <c:idx val="5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B-8936-4DF2-B2A4-F80F52DB44E2}"/>
              </c:ext>
            </c:extLst>
          </c:dPt>
          <c:dPt>
            <c:idx val="6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D-8936-4DF2-B2A4-F80F52DB44E2}"/>
              </c:ext>
            </c:extLst>
          </c:dPt>
          <c:dPt>
            <c:idx val="7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F-8936-4DF2-B2A4-F80F52DB44E2}"/>
              </c:ext>
            </c:extLst>
          </c:dPt>
          <c:dPt>
            <c:idx val="8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11-8936-4DF2-B2A4-F80F52DB44E2}"/>
              </c:ext>
            </c:extLst>
          </c:dPt>
          <c:dPt>
            <c:idx val="9"/>
            <c:bubble3D val="0"/>
            <c:spPr>
              <a:noFill/>
              <a:ln w="19050">
                <a:solidFill>
                  <a:schemeClr val="tx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13-8936-4DF2-B2A4-F80F52DB44E2}"/>
              </c:ext>
            </c:extLst>
          </c:dPt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8936-4DF2-B2A4-F80F52DB44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30/01/2021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9196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0.png"/><Relationship Id="rId3" Type="http://schemas.openxmlformats.org/officeDocument/2006/relationships/image" Target="../media/image8.png"/><Relationship Id="rId12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png"/><Relationship Id="rId1" Type="http://schemas.openxmlformats.org/officeDocument/2006/relationships/tags" Target="../tags/tag8.xml"/><Relationship Id="rId6" Type="http://schemas.openxmlformats.org/officeDocument/2006/relationships/image" Target="../media/image21.png"/><Relationship Id="rId11" Type="http://schemas.openxmlformats.org/officeDocument/2006/relationships/image" Target="../media/image38.png"/><Relationship Id="rId5" Type="http://schemas.openxmlformats.org/officeDocument/2006/relationships/image" Target="../media/image5.png"/><Relationship Id="rId15" Type="http://schemas.openxmlformats.org/officeDocument/2006/relationships/image" Target="../media/image42.png"/><Relationship Id="rId10" Type="http://schemas.openxmlformats.org/officeDocument/2006/relationships/image" Target="../media/image37.png"/><Relationship Id="rId4" Type="http://schemas.openxmlformats.org/officeDocument/2006/relationships/image" Target="../media/image28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1.png"/><Relationship Id="rId3" Type="http://schemas.openxmlformats.org/officeDocument/2006/relationships/image" Target="../media/image30.png"/><Relationship Id="rId12" Type="http://schemas.openxmlformats.org/officeDocument/2006/relationships/image" Target="../media/image5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png"/><Relationship Id="rId1" Type="http://schemas.openxmlformats.org/officeDocument/2006/relationships/tags" Target="../tags/tag9.xml"/><Relationship Id="rId11" Type="http://schemas.openxmlformats.org/officeDocument/2006/relationships/image" Target="../media/image49.png"/><Relationship Id="rId5" Type="http://schemas.openxmlformats.org/officeDocument/2006/relationships/image" Target="../media/image32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4" Type="http://schemas.openxmlformats.org/officeDocument/2006/relationships/image" Target="../media/image31.png"/><Relationship Id="rId9" Type="http://schemas.openxmlformats.org/officeDocument/2006/relationships/image" Target="../media/image21.png"/><Relationship Id="rId14" Type="http://schemas.openxmlformats.org/officeDocument/2006/relationships/image" Target="../media/image5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8.png"/><Relationship Id="rId18" Type="http://schemas.openxmlformats.org/officeDocument/2006/relationships/image" Target="../media/image590.png"/><Relationship Id="rId26" Type="http://schemas.openxmlformats.org/officeDocument/2006/relationships/image" Target="../media/image67.png"/><Relationship Id="rId3" Type="http://schemas.openxmlformats.org/officeDocument/2006/relationships/image" Target="../media/image33.png"/><Relationship Id="rId21" Type="http://schemas.openxmlformats.org/officeDocument/2006/relationships/image" Target="../media/image62.png"/><Relationship Id="rId7" Type="http://schemas.openxmlformats.org/officeDocument/2006/relationships/image" Target="../media/image44.png"/><Relationship Id="rId12" Type="http://schemas.openxmlformats.org/officeDocument/2006/relationships/image" Target="../media/image57.png"/><Relationship Id="rId17" Type="http://schemas.openxmlformats.org/officeDocument/2006/relationships/image" Target="../media/image580.png"/><Relationship Id="rId25" Type="http://schemas.openxmlformats.org/officeDocument/2006/relationships/image" Target="../media/image66.png"/><Relationship Id="rId2" Type="http://schemas.openxmlformats.org/officeDocument/2006/relationships/slideLayout" Target="../slideLayouts/slideLayout2.xml"/><Relationship Id="rId20" Type="http://schemas.openxmlformats.org/officeDocument/2006/relationships/image" Target="../media/image61.png"/><Relationship Id="rId1" Type="http://schemas.openxmlformats.org/officeDocument/2006/relationships/tags" Target="../tags/tag10.xml"/><Relationship Id="rId6" Type="http://schemas.openxmlformats.org/officeDocument/2006/relationships/image" Target="../media/image39.png"/><Relationship Id="rId11" Type="http://schemas.openxmlformats.org/officeDocument/2006/relationships/image" Target="../media/image56.png"/><Relationship Id="rId24" Type="http://schemas.openxmlformats.org/officeDocument/2006/relationships/image" Target="../media/image65.png"/><Relationship Id="rId5" Type="http://schemas.openxmlformats.org/officeDocument/2006/relationships/image" Target="../media/image35.png"/><Relationship Id="rId23" Type="http://schemas.openxmlformats.org/officeDocument/2006/relationships/image" Target="../media/image64.png"/><Relationship Id="rId10" Type="http://schemas.openxmlformats.org/officeDocument/2006/relationships/image" Target="../media/image55.png"/><Relationship Id="rId19" Type="http://schemas.openxmlformats.org/officeDocument/2006/relationships/image" Target="../media/image60.png"/><Relationship Id="rId4" Type="http://schemas.openxmlformats.org/officeDocument/2006/relationships/image" Target="../media/image34.png"/><Relationship Id="rId9" Type="http://schemas.openxmlformats.org/officeDocument/2006/relationships/image" Target="../media/image46.png"/><Relationship Id="rId14" Type="http://schemas.openxmlformats.org/officeDocument/2006/relationships/image" Target="../media/image59.png"/><Relationship Id="rId22" Type="http://schemas.openxmlformats.org/officeDocument/2006/relationships/image" Target="../media/image6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11" Type="http://schemas.openxmlformats.org/officeDocument/2006/relationships/image" Target="../media/image5.png"/><Relationship Id="rId5" Type="http://schemas.openxmlformats.org/officeDocument/2006/relationships/image" Target="../media/image9.png"/><Relationship Id="rId10" Type="http://schemas.openxmlformats.org/officeDocument/2006/relationships/chart" Target="../charts/chart2.xml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17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5.png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11" Type="http://schemas.openxmlformats.org/officeDocument/2006/relationships/image" Target="../media/image14.png"/><Relationship Id="rId5" Type="http://schemas.openxmlformats.org/officeDocument/2006/relationships/image" Target="../media/image17.png"/><Relationship Id="rId15" Type="http://schemas.openxmlformats.org/officeDocument/2006/relationships/image" Target="../media/image6.png"/><Relationship Id="rId10" Type="http://schemas.openxmlformats.org/officeDocument/2006/relationships/image" Target="../media/image13.png"/><Relationship Id="rId9" Type="http://schemas.openxmlformats.org/officeDocument/2006/relationships/image" Target="../media/image19.png"/><Relationship Id="rId1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6.png"/><Relationship Id="rId5" Type="http://schemas.openxmlformats.org/officeDocument/2006/relationships/image" Target="../media/image160.png"/><Relationship Id="rId9" Type="http://schemas.openxmlformats.org/officeDocument/2006/relationships/image" Target="../media/image20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2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10.png"/><Relationship Id="rId10" Type="http://schemas.openxmlformats.org/officeDocument/2006/relationships/image" Target="../media/image27.png"/><Relationship Id="rId9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1.png"/><Relationship Id="rId7" Type="http://schemas.openxmlformats.org/officeDocument/2006/relationships/image" Target="../media/image20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61.png"/><Relationship Id="rId5" Type="http://schemas.openxmlformats.org/officeDocument/2006/relationships/image" Target="../media/image15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0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22.png"/><Relationship Id="rId9" Type="http://schemas.openxmlformats.org/officeDocument/2006/relationships/image" Target="../media/image2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76618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fraction is green? Match the fractions to the representations.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Which of the representations show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?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7661841"/>
              </a:xfrm>
              <a:prstGeom prst="rect">
                <a:avLst/>
              </a:prstGeom>
              <a:blipFill>
                <a:blip r:embed="rId4"/>
                <a:stretch>
                  <a:fillRect l="-1707" t="-8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795D8B8-7416-4EBD-A470-5332F26885D8}"/>
              </a:ext>
            </a:extLst>
          </p:cNvPr>
          <p:cNvSpPr/>
          <p:nvPr/>
        </p:nvSpPr>
        <p:spPr>
          <a:xfrm>
            <a:off x="3395149" y="4113032"/>
            <a:ext cx="2286504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D1812B-B81B-4270-BF25-0A93F8FB06E4}"/>
              </a:ext>
            </a:extLst>
          </p:cNvPr>
          <p:cNvSpPr/>
          <p:nvPr/>
        </p:nvSpPr>
        <p:spPr>
          <a:xfrm>
            <a:off x="905047" y="4113032"/>
            <a:ext cx="2286504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05D535A-9A66-45C6-949A-22A8E1357A74}"/>
              </a:ext>
            </a:extLst>
          </p:cNvPr>
          <p:cNvSpPr/>
          <p:nvPr/>
        </p:nvSpPr>
        <p:spPr>
          <a:xfrm>
            <a:off x="5885251" y="4113032"/>
            <a:ext cx="2286504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34FC0C4-99A4-4D2E-B40A-0EB1B0B20D3C}"/>
              </a:ext>
            </a:extLst>
          </p:cNvPr>
          <p:cNvSpPr/>
          <p:nvPr/>
        </p:nvSpPr>
        <p:spPr>
          <a:xfrm>
            <a:off x="6333979" y="5023718"/>
            <a:ext cx="433774" cy="43377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0F5584B-5B7D-4952-BBAB-F471141021C8}"/>
              </a:ext>
            </a:extLst>
          </p:cNvPr>
          <p:cNvSpPr/>
          <p:nvPr/>
        </p:nvSpPr>
        <p:spPr>
          <a:xfrm>
            <a:off x="6767753" y="4221387"/>
            <a:ext cx="736226" cy="736226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D472CEA-6E1B-43E1-8F11-79BE427FB382}"/>
              </a:ext>
            </a:extLst>
          </p:cNvPr>
          <p:cNvSpPr/>
          <p:nvPr/>
        </p:nvSpPr>
        <p:spPr>
          <a:xfrm>
            <a:off x="7224283" y="5000980"/>
            <a:ext cx="521500" cy="521500"/>
          </a:xfrm>
          <a:prstGeom prst="ellips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690099A-DD9A-4ABC-BBF4-087E22137F8E}"/>
              </a:ext>
            </a:extLst>
          </p:cNvPr>
          <p:cNvGraphicFramePr>
            <a:graphicFrameLocks noGrp="1"/>
          </p:cNvGraphicFramePr>
          <p:nvPr/>
        </p:nvGraphicFramePr>
        <p:xfrm>
          <a:off x="1006899" y="4548990"/>
          <a:ext cx="208280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73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797358">
                  <a:extLst>
                    <a:ext uri="{9D8B030D-6E8A-4147-A177-3AD203B41FA5}">
                      <a16:colId xmlns:a16="http://schemas.microsoft.com/office/drawing/2014/main" val="2485752565"/>
                    </a:ext>
                  </a:extLst>
                </a:gridCol>
                <a:gridCol w="488084">
                  <a:extLst>
                    <a:ext uri="{9D8B030D-6E8A-4147-A177-3AD203B41FA5}">
                      <a16:colId xmlns:a16="http://schemas.microsoft.com/office/drawing/2014/main" val="1245585080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04D3AFA-6BDA-46B0-B8BC-E26512B2104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24083" y="4357056"/>
          <a:ext cx="695834" cy="1157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5834">
                  <a:extLst>
                    <a:ext uri="{9D8B030D-6E8A-4147-A177-3AD203B41FA5}">
                      <a16:colId xmlns:a16="http://schemas.microsoft.com/office/drawing/2014/main" val="1149984787"/>
                    </a:ext>
                  </a:extLst>
                </a:gridCol>
              </a:tblGrid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137054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458323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829154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31138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5519E15-B7B4-469D-9F7C-C6C40FC1A7C2}"/>
                  </a:ext>
                </a:extLst>
              </p:cNvPr>
              <p:cNvSpPr txBox="1"/>
              <p:nvPr/>
            </p:nvSpPr>
            <p:spPr>
              <a:xfrm>
                <a:off x="2458373" y="2803741"/>
                <a:ext cx="444385" cy="6726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5519E15-B7B4-469D-9F7C-C6C40FC1A7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8373" y="2803741"/>
                <a:ext cx="444385" cy="6726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15B5236-40EB-4C64-A4D3-6270D0454E06}"/>
                  </a:ext>
                </a:extLst>
              </p:cNvPr>
              <p:cNvSpPr txBox="1"/>
              <p:nvPr/>
            </p:nvSpPr>
            <p:spPr>
              <a:xfrm>
                <a:off x="5891382" y="2803741"/>
                <a:ext cx="444385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15B5236-40EB-4C64-A4D3-6270D0454E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1382" y="2803741"/>
                <a:ext cx="444385" cy="6707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BD0EDB9-84D3-41DB-AC30-8681BA53F658}"/>
                  </a:ext>
                </a:extLst>
              </p:cNvPr>
              <p:cNvSpPr txBox="1"/>
              <p:nvPr/>
            </p:nvSpPr>
            <p:spPr>
              <a:xfrm>
                <a:off x="4174878" y="2803741"/>
                <a:ext cx="444385" cy="668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BD0EDB9-84D3-41DB-AC30-8681BA53F6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4878" y="2803741"/>
                <a:ext cx="444385" cy="66838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472DDDFD-2D23-45F5-A93C-1AB75CBA28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1025083"/>
              </p:ext>
            </p:extLst>
          </p:nvPr>
        </p:nvGraphicFramePr>
        <p:xfrm>
          <a:off x="1891765" y="1231942"/>
          <a:ext cx="1577043" cy="1053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2C411D6C-E788-4C54-8FE2-3A2D768131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2367" y="1407864"/>
            <a:ext cx="474791" cy="67076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FE8E757-C5F4-4F95-8F1F-04A42CC16C2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68007" y="1436801"/>
            <a:ext cx="474791" cy="67076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5A841D2-8F09-499C-B097-64FB20A8227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99993" y="1451105"/>
            <a:ext cx="474791" cy="67076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F5EC4EF-B309-46E9-9EF3-67AEE1D9DB5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31979" y="1451105"/>
            <a:ext cx="474791" cy="670761"/>
          </a:xfrm>
          <a:prstGeom prst="rect">
            <a:avLst/>
          </a:prstGeom>
        </p:spPr>
      </p:pic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FA04400-229E-4086-BEC8-B03417B5B7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716093"/>
              </p:ext>
            </p:extLst>
          </p:nvPr>
        </p:nvGraphicFramePr>
        <p:xfrm>
          <a:off x="3985919" y="1223440"/>
          <a:ext cx="695834" cy="1034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5834">
                  <a:extLst>
                    <a:ext uri="{9D8B030D-6E8A-4147-A177-3AD203B41FA5}">
                      <a16:colId xmlns:a16="http://schemas.microsoft.com/office/drawing/2014/main" val="1149984787"/>
                    </a:ext>
                  </a:extLst>
                </a:gridCol>
              </a:tblGrid>
              <a:tr h="206905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137054"/>
                  </a:ext>
                </a:extLst>
              </a:tr>
              <a:tr h="206905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458323"/>
                  </a:ext>
                </a:extLst>
              </a:tr>
              <a:tr h="206905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829154"/>
                  </a:ext>
                </a:extLst>
              </a:tr>
              <a:tr h="206905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311387"/>
                  </a:ext>
                </a:extLst>
              </a:tr>
              <a:tr h="206905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982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675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D18322-55F1-4349-8738-083E5BBC6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492" y="2376155"/>
            <a:ext cx="709803" cy="10027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7C47691-0CF5-4839-AB36-E194F64CF1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73" y="2335214"/>
            <a:ext cx="709803" cy="10027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36F28D2-619D-426F-876A-A7E87C4513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1419" y="2376155"/>
            <a:ext cx="709803" cy="100277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6E8FE6-FB17-4FF9-8F08-7DD78CA6AC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3346" y="2335214"/>
            <a:ext cx="709803" cy="10027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3B4D375-10E0-4461-ABA5-E50BF2A8AE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7200" y="2335214"/>
            <a:ext cx="709803" cy="10027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19A7F17-10AE-4285-A85F-5292289DAD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9127" y="2335214"/>
            <a:ext cx="709803" cy="10027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AD8DEE3-2D0A-41A9-9D61-7C5B0FA8FA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1054" y="2335214"/>
            <a:ext cx="709803" cy="10027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2910456-8A5B-4C5F-B0BC-8BE1B48211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2981" y="2335214"/>
            <a:ext cx="709803" cy="100277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32AA9A8-526F-4A09-B0A2-17495E04B1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4908" y="2335214"/>
            <a:ext cx="709803" cy="100277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D7D91B0-9039-4CE3-A199-1DC611BD6F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6835" y="2335214"/>
            <a:ext cx="709803" cy="100277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EE52DCD-8986-476C-92F3-8BD387BEB511}"/>
              </a:ext>
            </a:extLst>
          </p:cNvPr>
          <p:cNvSpPr txBox="1"/>
          <p:nvPr/>
        </p:nvSpPr>
        <p:spPr>
          <a:xfrm>
            <a:off x="971550" y="991160"/>
            <a:ext cx="73401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</a:rPr>
              <a:t>What fraction of the cubes are red?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</a:rPr>
              <a:t>What fraction are blue?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</a:rPr>
              <a:t>What fraction are yellow?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98D9AD8-D696-44E3-B1CB-822D97714A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67992" y="466695"/>
            <a:ext cx="747045" cy="74704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C5EA7FB-F039-4B94-B685-701C01E38CCA}"/>
              </a:ext>
            </a:extLst>
          </p:cNvPr>
          <p:cNvSpPr txBox="1"/>
          <p:nvPr/>
        </p:nvSpPr>
        <p:spPr>
          <a:xfrm>
            <a:off x="5570836" y="60938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7" name="Right Brace 16">
            <a:extLst>
              <a:ext uri="{FF2B5EF4-FFF2-40B4-BE49-F238E27FC236}">
                <a16:creationId xmlns:a16="http://schemas.microsoft.com/office/drawing/2014/main" id="{26AB2861-FBF0-4069-BB75-4CF90D3C04DE}"/>
              </a:ext>
            </a:extLst>
          </p:cNvPr>
          <p:cNvSpPr/>
          <p:nvPr/>
        </p:nvSpPr>
        <p:spPr>
          <a:xfrm rot="5400000">
            <a:off x="1881443" y="2819293"/>
            <a:ext cx="234000" cy="1248595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2D5041E-DE8E-4F9F-804A-7F0FEB1EAF9B}"/>
                  </a:ext>
                </a:extLst>
              </p:cNvPr>
              <p:cNvSpPr txBox="1"/>
              <p:nvPr/>
            </p:nvSpPr>
            <p:spPr>
              <a:xfrm>
                <a:off x="1776251" y="3630304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2D5041E-DE8E-4F9F-804A-7F0FEB1EAF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6251" y="3630304"/>
                <a:ext cx="444385" cy="76533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ight Brace 18">
            <a:extLst>
              <a:ext uri="{FF2B5EF4-FFF2-40B4-BE49-F238E27FC236}">
                <a16:creationId xmlns:a16="http://schemas.microsoft.com/office/drawing/2014/main" id="{88F4985D-9F8D-40C1-A18E-E5BF2C745DD0}"/>
              </a:ext>
            </a:extLst>
          </p:cNvPr>
          <p:cNvSpPr/>
          <p:nvPr/>
        </p:nvSpPr>
        <p:spPr>
          <a:xfrm rot="5400000">
            <a:off x="4132192" y="1855619"/>
            <a:ext cx="234463" cy="3176407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CC2B22B-CFE8-4081-98B3-B48CCA64E73C}"/>
                  </a:ext>
                </a:extLst>
              </p:cNvPr>
              <p:cNvSpPr txBox="1"/>
              <p:nvPr/>
            </p:nvSpPr>
            <p:spPr>
              <a:xfrm>
                <a:off x="4027231" y="3630304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CC2B22B-CFE8-4081-98B3-B48CCA64E7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7231" y="3630304"/>
                <a:ext cx="444385" cy="76533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ight Brace 26">
            <a:extLst>
              <a:ext uri="{FF2B5EF4-FFF2-40B4-BE49-F238E27FC236}">
                <a16:creationId xmlns:a16="http://schemas.microsoft.com/office/drawing/2014/main" id="{5BC3C44F-E1A0-4816-9755-A479577F9099}"/>
              </a:ext>
            </a:extLst>
          </p:cNvPr>
          <p:cNvSpPr/>
          <p:nvPr/>
        </p:nvSpPr>
        <p:spPr>
          <a:xfrm rot="5400000">
            <a:off x="6703662" y="2494862"/>
            <a:ext cx="234000" cy="1898385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A16FB91-B4F0-4E91-B589-AFDF6621995A}"/>
                  </a:ext>
                </a:extLst>
              </p:cNvPr>
              <p:cNvSpPr txBox="1"/>
              <p:nvPr/>
            </p:nvSpPr>
            <p:spPr>
              <a:xfrm>
                <a:off x="6598470" y="3630304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A16FB91-B4F0-4E91-B589-AFDF662199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470" y="3630304"/>
                <a:ext cx="444385" cy="76533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0F719CC9-18D9-4A91-89AF-93CFB8C091D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089979" y="3784729"/>
            <a:ext cx="3030086" cy="225011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5F6A464-06E1-4F58-835B-3826B4FF7E79}"/>
                  </a:ext>
                </a:extLst>
              </p:cNvPr>
              <p:cNvSpPr txBox="1"/>
              <p:nvPr/>
            </p:nvSpPr>
            <p:spPr>
              <a:xfrm>
                <a:off x="4349909" y="5035452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5F6A464-06E1-4F58-835B-3826B4FF7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9909" y="5035452"/>
                <a:ext cx="444385" cy="76533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662FDD3-9045-425A-855C-D6AD4FF48B22}"/>
                  </a:ext>
                </a:extLst>
              </p:cNvPr>
              <p:cNvSpPr txBox="1"/>
              <p:nvPr/>
            </p:nvSpPr>
            <p:spPr>
              <a:xfrm>
                <a:off x="6437153" y="5035452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662FDD3-9045-425A-855C-D6AD4FF48B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7153" y="5035452"/>
                <a:ext cx="444385" cy="76533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96F2DE8-B8FF-4511-9121-A9E2A041E537}"/>
                  </a:ext>
                </a:extLst>
              </p:cNvPr>
              <p:cNvSpPr txBox="1"/>
              <p:nvPr/>
            </p:nvSpPr>
            <p:spPr>
              <a:xfrm>
                <a:off x="5382829" y="3813560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96F2DE8-B8FF-4511-9121-A9E2A041E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2829" y="3813560"/>
                <a:ext cx="444385" cy="76533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9884DE3-8A6B-4054-953D-16989CFE9E0F}"/>
                  </a:ext>
                </a:extLst>
              </p:cNvPr>
              <p:cNvSpPr txBox="1"/>
              <p:nvPr/>
            </p:nvSpPr>
            <p:spPr>
              <a:xfrm>
                <a:off x="5393531" y="5146664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9884DE3-8A6B-4054-953D-16989CFE9E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3531" y="5146664"/>
                <a:ext cx="444385" cy="76533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74393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7" grpId="0" animBg="1"/>
      <p:bldP spid="18" grpId="0"/>
      <p:bldP spid="19" grpId="0" animBg="1"/>
      <p:bldP spid="20" grpId="0"/>
      <p:bldP spid="27" grpId="0" animBg="1"/>
      <p:bldP spid="29" grpId="0"/>
      <p:bldP spid="23" grpId="0"/>
      <p:bldP spid="24" grpId="0"/>
      <p:bldP spid="25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3972C0A-1045-4333-971C-75BE02E0DB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8112" y="526982"/>
            <a:ext cx="1144513" cy="103230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F2D1301-84BA-4721-8E82-369597D628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4240" y="893135"/>
            <a:ext cx="1144513" cy="10323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E29BD0-C32C-476F-8235-5768356AF1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0368" y="376982"/>
            <a:ext cx="1144513" cy="103230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C5891511-B515-452C-A5D7-50E9AEAD80A6}"/>
                  </a:ext>
                </a:extLst>
              </p:cNvPr>
              <p:cNvSpPr txBox="1"/>
              <p:nvPr/>
            </p:nvSpPr>
            <p:spPr>
              <a:xfrm>
                <a:off x="971550" y="876456"/>
                <a:ext cx="7340112" cy="24895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10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of the gummy bears are purple.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</a:rPr>
                  <a:t>What fraction could be blue?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</a:rPr>
                  <a:t>What fraction could be yellow?</a:t>
                </a: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C5891511-B515-452C-A5D7-50E9AEAD80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0" y="876456"/>
                <a:ext cx="7340112" cy="2489592"/>
              </a:xfrm>
              <a:prstGeom prst="rect">
                <a:avLst/>
              </a:prstGeom>
              <a:blipFill>
                <a:blip r:embed="rId8"/>
                <a:stretch>
                  <a:fillRect l="-1661" b="-61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7" name="Picture 66">
            <a:extLst>
              <a:ext uri="{FF2B5EF4-FFF2-40B4-BE49-F238E27FC236}">
                <a16:creationId xmlns:a16="http://schemas.microsoft.com/office/drawing/2014/main" id="{44234CE1-0065-4BDC-87AD-DF2A7507823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3312" y="5059223"/>
            <a:ext cx="747045" cy="747045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486C54B1-C238-43BB-BF24-042E8C6FEE77}"/>
              </a:ext>
            </a:extLst>
          </p:cNvPr>
          <p:cNvSpPr txBox="1"/>
          <p:nvPr/>
        </p:nvSpPr>
        <p:spPr>
          <a:xfrm>
            <a:off x="5666156" y="520191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F93A328D-0653-45BE-A9E4-5A99D090F6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848" y="3883244"/>
            <a:ext cx="1144513" cy="1032306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639271D8-32E6-4B8A-BE67-CD39EC46F42B}"/>
              </a:ext>
            </a:extLst>
          </p:cNvPr>
          <p:cNvSpPr/>
          <p:nvPr/>
        </p:nvSpPr>
        <p:spPr>
          <a:xfrm>
            <a:off x="1048504" y="1280318"/>
            <a:ext cx="401156" cy="40115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48B3AE4-6623-4461-82A7-81B254D46453}"/>
              </a:ext>
            </a:extLst>
          </p:cNvPr>
          <p:cNvSpPr/>
          <p:nvPr/>
        </p:nvSpPr>
        <p:spPr>
          <a:xfrm>
            <a:off x="1032948" y="870471"/>
            <a:ext cx="401156" cy="40115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B268C106-1E31-41CC-B904-7CB0DAAD79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7492" y="3883244"/>
            <a:ext cx="1144513" cy="1032306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7B3A7853-0E5A-498C-9A05-BCE4ECE687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3136" y="3883244"/>
            <a:ext cx="1144513" cy="1032306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ED3DBBF3-4342-4272-9981-A5DC2DAFD6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8780" y="3883244"/>
            <a:ext cx="1144513" cy="1032306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9454D78A-D48E-4692-BA8A-9C72FD17C8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4424" y="3883244"/>
            <a:ext cx="1144513" cy="1032306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8E185A1F-1AB5-4F12-832B-47B00C0F63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0068" y="3883244"/>
            <a:ext cx="1144513" cy="1032306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527C8F4E-7C42-4169-A4DD-0B6C29D42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712" y="3883244"/>
            <a:ext cx="1144513" cy="1032306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2CA08F60-6AA4-4C3E-8C3C-090A049209F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21356" y="3883244"/>
            <a:ext cx="1144513" cy="1032306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15715E59-4274-463E-AB8C-844BF19611D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87000" y="3883244"/>
            <a:ext cx="1144513" cy="1032306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8714A5DE-5714-4E15-990C-38DE0E523F0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52644" y="3883244"/>
            <a:ext cx="1144513" cy="1032306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FDEC4D86-A48C-4E74-A2A8-9803684765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5521356" y="3883244"/>
            <a:ext cx="1144513" cy="1032306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6C1456CC-625F-450F-8482-6EB2DC19D4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6186999" y="3883244"/>
            <a:ext cx="1144513" cy="1032306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267B12CF-0A1A-4A7E-B799-187085E5CA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6872050" y="3883244"/>
            <a:ext cx="1144513" cy="103230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2675B884-90FB-4F1B-8A24-3EAAB86F922B}"/>
                  </a:ext>
                </a:extLst>
              </p:cNvPr>
              <p:cNvSpPr txBox="1"/>
              <p:nvPr/>
            </p:nvSpPr>
            <p:spPr>
              <a:xfrm>
                <a:off x="5711247" y="1879891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2675B884-90FB-4F1B-8A24-3EAAB86F92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1247" y="1879891"/>
                <a:ext cx="444385" cy="76533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D19C737A-A160-4A70-B937-2446326E04D0}"/>
                  </a:ext>
                </a:extLst>
              </p:cNvPr>
              <p:cNvSpPr txBox="1"/>
              <p:nvPr/>
            </p:nvSpPr>
            <p:spPr>
              <a:xfrm>
                <a:off x="5711247" y="2797629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D19C737A-A160-4A70-B937-2446326E0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1247" y="2797629"/>
                <a:ext cx="444385" cy="76533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TextBox 88">
            <a:extLst>
              <a:ext uri="{FF2B5EF4-FFF2-40B4-BE49-F238E27FC236}">
                <a16:creationId xmlns:a16="http://schemas.microsoft.com/office/drawing/2014/main" id="{68584241-0C21-4681-94C3-845830163421}"/>
              </a:ext>
            </a:extLst>
          </p:cNvPr>
          <p:cNvSpPr txBox="1"/>
          <p:nvPr/>
        </p:nvSpPr>
        <p:spPr>
          <a:xfrm>
            <a:off x="5711246" y="2757228"/>
            <a:ext cx="44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F52A8545-F271-4A86-811E-71C649FFEF5C}"/>
                  </a:ext>
                </a:extLst>
              </p:cNvPr>
              <p:cNvSpPr txBox="1"/>
              <p:nvPr/>
            </p:nvSpPr>
            <p:spPr>
              <a:xfrm>
                <a:off x="6383583" y="1887873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F52A8545-F271-4A86-811E-71C649FFEF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3583" y="1887873"/>
                <a:ext cx="444385" cy="76533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D6E62EA6-A4FD-45F6-83C6-B3BEA6A3C0D2}"/>
                  </a:ext>
                </a:extLst>
              </p:cNvPr>
              <p:cNvSpPr txBox="1"/>
              <p:nvPr/>
            </p:nvSpPr>
            <p:spPr>
              <a:xfrm>
                <a:off x="6383583" y="2805611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D6E62EA6-A4FD-45F6-83C6-B3BEA6A3C0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3583" y="2805611"/>
                <a:ext cx="444385" cy="76533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0582DBC0-DB00-4C70-82B0-E26163BDF1C5}"/>
                  </a:ext>
                </a:extLst>
              </p:cNvPr>
              <p:cNvSpPr txBox="1"/>
              <p:nvPr/>
            </p:nvSpPr>
            <p:spPr>
              <a:xfrm>
                <a:off x="7024771" y="1879891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0582DBC0-DB00-4C70-82B0-E26163BDF1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4771" y="1879891"/>
                <a:ext cx="444385" cy="76533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D950D7DE-5714-457A-90D9-630C2946B6EF}"/>
                  </a:ext>
                </a:extLst>
              </p:cNvPr>
              <p:cNvSpPr txBox="1"/>
              <p:nvPr/>
            </p:nvSpPr>
            <p:spPr>
              <a:xfrm>
                <a:off x="7024771" y="2797629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D950D7DE-5714-457A-90D9-630C2946B6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4771" y="2797629"/>
                <a:ext cx="444385" cy="76533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" name="TextBox 95">
            <a:extLst>
              <a:ext uri="{FF2B5EF4-FFF2-40B4-BE49-F238E27FC236}">
                <a16:creationId xmlns:a16="http://schemas.microsoft.com/office/drawing/2014/main" id="{6CD06974-72A3-4061-A0DD-3279C54DF86F}"/>
              </a:ext>
            </a:extLst>
          </p:cNvPr>
          <p:cNvSpPr txBox="1"/>
          <p:nvPr/>
        </p:nvSpPr>
        <p:spPr>
          <a:xfrm>
            <a:off x="7665972" y="1827503"/>
            <a:ext cx="44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9B86936E-1CBD-42BB-819D-682782977030}"/>
                  </a:ext>
                </a:extLst>
              </p:cNvPr>
              <p:cNvSpPr txBox="1"/>
              <p:nvPr/>
            </p:nvSpPr>
            <p:spPr>
              <a:xfrm>
                <a:off x="7665972" y="2810131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9B86936E-1CBD-42BB-819D-6827829770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972" y="2810131"/>
                <a:ext cx="444385" cy="76533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0" name="Picture 69">
            <a:extLst>
              <a:ext uri="{FF2B5EF4-FFF2-40B4-BE49-F238E27FC236}">
                <a16:creationId xmlns:a16="http://schemas.microsoft.com/office/drawing/2014/main" id="{792CB65E-50A9-4585-9DBA-599FD40CF5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872050" y="3883244"/>
            <a:ext cx="1144513" cy="1032306"/>
          </a:xfrm>
          <a:prstGeom prst="rect">
            <a:avLst/>
          </a:prstGeom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id="{FB7D74D2-D91A-41C0-9D86-4F6F1DE46C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186999" y="3883244"/>
            <a:ext cx="1144513" cy="1032306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4B759427-9629-41D3-A726-F333DCC78A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5521356" y="3883244"/>
            <a:ext cx="1144513" cy="103230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6705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8" grpId="1"/>
      <p:bldP spid="8" grpId="0" animBg="1"/>
      <p:bldP spid="73" grpId="0" animBg="1"/>
      <p:bldP spid="73" grpId="1" animBg="1"/>
      <p:bldP spid="87" grpId="0"/>
      <p:bldP spid="88" grpId="0"/>
      <p:bldP spid="88" grpId="1"/>
      <p:bldP spid="89" grpId="0"/>
      <p:bldP spid="90" grpId="0"/>
      <p:bldP spid="91" grpId="0"/>
      <p:bldP spid="94" grpId="0"/>
      <p:bldP spid="95" grpId="0"/>
      <p:bldP spid="96" grpId="0"/>
      <p:bldP spid="9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E56CCF-12E4-4ECD-B865-32276DC24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6233" y="2368204"/>
            <a:ext cx="6791533" cy="2121592"/>
          </a:xfrm>
          <a:prstGeom prst="rect">
            <a:avLst/>
          </a:prstGeom>
        </p:spPr>
      </p:pic>
      <p:graphicFrame>
        <p:nvGraphicFramePr>
          <p:cNvPr id="87" name="Table 86">
            <a:extLst>
              <a:ext uri="{FF2B5EF4-FFF2-40B4-BE49-F238E27FC236}">
                <a16:creationId xmlns:a16="http://schemas.microsoft.com/office/drawing/2014/main" id="{FD2AEDAD-17E6-40C2-8253-2E6AFACD3A9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030730" y="1160426"/>
          <a:ext cx="28005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0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E3D50317-2F81-4DF9-9DE4-9D5C999294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1334683" y="2484156"/>
            <a:ext cx="641821" cy="19185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8F2B12C-E199-427D-BAE3-EC5A9B957B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1638140" y="2483466"/>
            <a:ext cx="641820" cy="19323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7B2D56F-76E9-4E82-A272-ABBF120F40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1942286" y="2483466"/>
            <a:ext cx="641820" cy="19323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ECE9C57-8C8A-4BCB-A64E-988B5B3F20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2246432" y="2483466"/>
            <a:ext cx="641820" cy="1932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CC43960-ED46-467D-B634-68C19DCDEE0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2550578" y="2483466"/>
            <a:ext cx="641820" cy="19323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770BC-342B-4E95-BE8E-9C7A3B9C245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6200000">
            <a:off x="2854724" y="2483466"/>
            <a:ext cx="641820" cy="19323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9179776-9BF8-47CA-A9E2-98B2649C6B6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6200000">
            <a:off x="3158180" y="2484156"/>
            <a:ext cx="643200" cy="19323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01C62A3-9D73-49F0-9187-BB34225D546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200000">
            <a:off x="3461637" y="2484846"/>
            <a:ext cx="643201" cy="19185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57E3C1E-E5D8-4C5D-8428-07C17B09A76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6200000">
            <a:off x="426037" y="2482984"/>
            <a:ext cx="640443" cy="19282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6F75860-DFDB-4445-9620-E4C2DB9C45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16200000">
            <a:off x="729769" y="2482984"/>
            <a:ext cx="640443" cy="19282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EB891A5-8790-4252-B867-E27C74A546E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16200000">
            <a:off x="1032124" y="2484361"/>
            <a:ext cx="641820" cy="191444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C528B674-10CB-4606-856D-FE6507A5B9B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6088" b="35066"/>
          <a:stretch/>
        </p:blipFill>
        <p:spPr>
          <a:xfrm>
            <a:off x="3635455" y="3174890"/>
            <a:ext cx="3394800" cy="4119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TextBox 128">
                <a:extLst>
                  <a:ext uri="{FF2B5EF4-FFF2-40B4-BE49-F238E27FC236}">
                    <a16:creationId xmlns:a16="http://schemas.microsoft.com/office/drawing/2014/main" id="{3DF4A66E-633F-41DD-AF88-603DD08D4EA6}"/>
                  </a:ext>
                </a:extLst>
              </p:cNvPr>
              <p:cNvSpPr txBox="1"/>
              <p:nvPr/>
            </p:nvSpPr>
            <p:spPr>
              <a:xfrm>
                <a:off x="3767460" y="3559091"/>
                <a:ext cx="681851" cy="42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400">
                            <a:solidFill>
                              <a:schemeClr val="tx1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29" name="TextBox 128">
                <a:extLst>
                  <a:ext uri="{FF2B5EF4-FFF2-40B4-BE49-F238E27FC236}">
                    <a16:creationId xmlns:a16="http://schemas.microsoft.com/office/drawing/2014/main" id="{3DF4A66E-633F-41DD-AF88-603DD08D4E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7460" y="3559091"/>
                <a:ext cx="681851" cy="429990"/>
              </a:xfrm>
              <a:prstGeom prst="rect">
                <a:avLst/>
              </a:prstGeom>
              <a:blipFill>
                <a:blip r:embed="rId17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TextBox 139">
                <a:extLst>
                  <a:ext uri="{FF2B5EF4-FFF2-40B4-BE49-F238E27FC236}">
                    <a16:creationId xmlns:a16="http://schemas.microsoft.com/office/drawing/2014/main" id="{3C9108DB-E035-4446-8A84-C01ADEA45D43}"/>
                  </a:ext>
                </a:extLst>
              </p:cNvPr>
              <p:cNvSpPr txBox="1"/>
              <p:nvPr/>
            </p:nvSpPr>
            <p:spPr>
              <a:xfrm>
                <a:off x="4071889" y="3559091"/>
                <a:ext cx="681851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40" name="TextBox 139">
                <a:extLst>
                  <a:ext uri="{FF2B5EF4-FFF2-40B4-BE49-F238E27FC236}">
                    <a16:creationId xmlns:a16="http://schemas.microsoft.com/office/drawing/2014/main" id="{3C9108DB-E035-4446-8A84-C01ADEA45D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1889" y="3559091"/>
                <a:ext cx="681851" cy="430887"/>
              </a:xfrm>
              <a:prstGeom prst="rect">
                <a:avLst/>
              </a:prstGeom>
              <a:blipFill>
                <a:blip r:embed="rId18"/>
                <a:stretch>
                  <a:fillRect b="-14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D78E2BDF-B6FE-477B-BB75-093E960BBA6A}"/>
                  </a:ext>
                </a:extLst>
              </p:cNvPr>
              <p:cNvSpPr txBox="1"/>
              <p:nvPr/>
            </p:nvSpPr>
            <p:spPr>
              <a:xfrm>
                <a:off x="4376318" y="3559091"/>
                <a:ext cx="681851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D78E2BDF-B6FE-477B-BB75-093E960BBA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6318" y="3559091"/>
                <a:ext cx="681851" cy="430887"/>
              </a:xfrm>
              <a:prstGeom prst="rect">
                <a:avLst/>
              </a:prstGeom>
              <a:blipFill>
                <a:blip r:embed="rId19"/>
                <a:stretch>
                  <a:fillRect b="-14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9CF2C170-D452-43E7-89AA-A6C46077FAFF}"/>
                  </a:ext>
                </a:extLst>
              </p:cNvPr>
              <p:cNvSpPr txBox="1"/>
              <p:nvPr/>
            </p:nvSpPr>
            <p:spPr>
              <a:xfrm>
                <a:off x="4680747" y="3559091"/>
                <a:ext cx="681851" cy="42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9CF2C170-D452-43E7-89AA-A6C46077FA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747" y="3559091"/>
                <a:ext cx="681851" cy="429990"/>
              </a:xfrm>
              <a:prstGeom prst="rect">
                <a:avLst/>
              </a:prstGeom>
              <a:blipFill>
                <a:blip r:embed="rId20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48AF2077-932E-49F1-82B5-0CB73B983EA1}"/>
                  </a:ext>
                </a:extLst>
              </p:cNvPr>
              <p:cNvSpPr txBox="1"/>
              <p:nvPr/>
            </p:nvSpPr>
            <p:spPr>
              <a:xfrm>
                <a:off x="4985176" y="3559091"/>
                <a:ext cx="681851" cy="42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48AF2077-932E-49F1-82B5-0CB73B983E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5176" y="3559091"/>
                <a:ext cx="681851" cy="429990"/>
              </a:xfrm>
              <a:prstGeom prst="rect">
                <a:avLst/>
              </a:prstGeom>
              <a:blipFill>
                <a:blip r:embed="rId21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C4D67309-F41E-41D4-8871-8EB655B6C1CB}"/>
                  </a:ext>
                </a:extLst>
              </p:cNvPr>
              <p:cNvSpPr txBox="1"/>
              <p:nvPr/>
            </p:nvSpPr>
            <p:spPr>
              <a:xfrm>
                <a:off x="5289605" y="3559091"/>
                <a:ext cx="681851" cy="4308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C4D67309-F41E-41D4-8871-8EB655B6C1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9605" y="3559091"/>
                <a:ext cx="681851" cy="430824"/>
              </a:xfrm>
              <a:prstGeom prst="rect">
                <a:avLst/>
              </a:prstGeom>
              <a:blipFill>
                <a:blip r:embed="rId22"/>
                <a:stretch>
                  <a:fillRect b="-14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684CA498-C776-4A80-9CF1-66F54DE54F04}"/>
                  </a:ext>
                </a:extLst>
              </p:cNvPr>
              <p:cNvSpPr txBox="1"/>
              <p:nvPr/>
            </p:nvSpPr>
            <p:spPr>
              <a:xfrm>
                <a:off x="5594034" y="3559091"/>
                <a:ext cx="681851" cy="42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684CA498-C776-4A80-9CF1-66F54DE54F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4034" y="3559091"/>
                <a:ext cx="681851" cy="429990"/>
              </a:xfrm>
              <a:prstGeom prst="rect">
                <a:avLst/>
              </a:prstGeom>
              <a:blipFill>
                <a:blip r:embed="rId23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AF7E6142-A15F-4E29-9A1D-99A65ADEA95F}"/>
                  </a:ext>
                </a:extLst>
              </p:cNvPr>
              <p:cNvSpPr txBox="1"/>
              <p:nvPr/>
            </p:nvSpPr>
            <p:spPr>
              <a:xfrm>
                <a:off x="5898463" y="3559091"/>
                <a:ext cx="681851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AF7E6142-A15F-4E29-9A1D-99A65ADEA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8463" y="3559091"/>
                <a:ext cx="681851" cy="430887"/>
              </a:xfrm>
              <a:prstGeom prst="rect">
                <a:avLst/>
              </a:prstGeom>
              <a:blipFill>
                <a:blip r:embed="rId24"/>
                <a:stretch>
                  <a:fillRect b="-14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CD3B197E-8F99-43CD-988F-E880E35648CD}"/>
                  </a:ext>
                </a:extLst>
              </p:cNvPr>
              <p:cNvSpPr txBox="1"/>
              <p:nvPr/>
            </p:nvSpPr>
            <p:spPr>
              <a:xfrm>
                <a:off x="6202892" y="3559091"/>
                <a:ext cx="681851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CD3B197E-8F99-43CD-988F-E880E35648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892" y="3559091"/>
                <a:ext cx="681851" cy="430887"/>
              </a:xfrm>
              <a:prstGeom prst="rect">
                <a:avLst/>
              </a:prstGeom>
              <a:blipFill>
                <a:blip r:embed="rId25"/>
                <a:stretch>
                  <a:fillRect b="-14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TextBox 176">
                <a:extLst>
                  <a:ext uri="{FF2B5EF4-FFF2-40B4-BE49-F238E27FC236}">
                    <a16:creationId xmlns:a16="http://schemas.microsoft.com/office/drawing/2014/main" id="{87B1F6F5-E94C-4BB4-86D0-C7037261CAF9}"/>
                  </a:ext>
                </a:extLst>
              </p:cNvPr>
              <p:cNvSpPr txBox="1"/>
              <p:nvPr/>
            </p:nvSpPr>
            <p:spPr>
              <a:xfrm>
                <a:off x="6507322" y="3559091"/>
                <a:ext cx="681851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20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4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77" name="TextBox 176">
                <a:extLst>
                  <a:ext uri="{FF2B5EF4-FFF2-40B4-BE49-F238E27FC236}">
                    <a16:creationId xmlns:a16="http://schemas.microsoft.com/office/drawing/2014/main" id="{87B1F6F5-E94C-4BB4-86D0-C7037261CA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322" y="3559091"/>
                <a:ext cx="681851" cy="430887"/>
              </a:xfrm>
              <a:prstGeom prst="rect">
                <a:avLst/>
              </a:prstGeom>
              <a:blipFill>
                <a:blip r:embed="rId26"/>
                <a:stretch>
                  <a:fillRect b="-14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8" name="TextBox 177">
            <a:extLst>
              <a:ext uri="{FF2B5EF4-FFF2-40B4-BE49-F238E27FC236}">
                <a16:creationId xmlns:a16="http://schemas.microsoft.com/office/drawing/2014/main" id="{84F5A0D3-CB8A-430D-99DD-A9FF7B28CA4B}"/>
              </a:ext>
            </a:extLst>
          </p:cNvPr>
          <p:cNvSpPr txBox="1"/>
          <p:nvPr/>
        </p:nvSpPr>
        <p:spPr>
          <a:xfrm>
            <a:off x="6511135" y="2886171"/>
            <a:ext cx="68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2</a:t>
            </a:r>
          </a:p>
        </p:txBody>
      </p:sp>
      <p:pic>
        <p:nvPicPr>
          <p:cNvPr id="179" name="Picture 178">
            <a:extLst>
              <a:ext uri="{FF2B5EF4-FFF2-40B4-BE49-F238E27FC236}">
                <a16:creationId xmlns:a16="http://schemas.microsoft.com/office/drawing/2014/main" id="{C6C63023-8458-43E9-ACBE-C7A3F86945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380144" y="1791204"/>
            <a:ext cx="641821" cy="191856"/>
          </a:xfrm>
          <a:prstGeom prst="rect">
            <a:avLst/>
          </a:prstGeom>
        </p:spPr>
      </p:pic>
      <p:pic>
        <p:nvPicPr>
          <p:cNvPr id="180" name="Picture 179">
            <a:extLst>
              <a:ext uri="{FF2B5EF4-FFF2-40B4-BE49-F238E27FC236}">
                <a16:creationId xmlns:a16="http://schemas.microsoft.com/office/drawing/2014/main" id="{FD638A9D-6289-4B50-B674-38B9CD2FBE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4687601" y="1790513"/>
            <a:ext cx="641820" cy="193236"/>
          </a:xfrm>
          <a:prstGeom prst="rect">
            <a:avLst/>
          </a:prstGeom>
        </p:spPr>
      </p:pic>
      <p:pic>
        <p:nvPicPr>
          <p:cNvPr id="181" name="Picture 180">
            <a:extLst>
              <a:ext uri="{FF2B5EF4-FFF2-40B4-BE49-F238E27FC236}">
                <a16:creationId xmlns:a16="http://schemas.microsoft.com/office/drawing/2014/main" id="{E500242D-9ADA-432C-827E-DCBCF2409F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4995747" y="1790513"/>
            <a:ext cx="641820" cy="193236"/>
          </a:xfrm>
          <a:prstGeom prst="rect">
            <a:avLst/>
          </a:prstGeom>
        </p:spPr>
      </p:pic>
      <p:pic>
        <p:nvPicPr>
          <p:cNvPr id="182" name="Picture 181">
            <a:extLst>
              <a:ext uri="{FF2B5EF4-FFF2-40B4-BE49-F238E27FC236}">
                <a16:creationId xmlns:a16="http://schemas.microsoft.com/office/drawing/2014/main" id="{48B552FB-CD02-424A-8056-EEDEDEF9BE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303893" y="1790513"/>
            <a:ext cx="641820" cy="193236"/>
          </a:xfrm>
          <a:prstGeom prst="rect">
            <a:avLst/>
          </a:prstGeom>
        </p:spPr>
      </p:pic>
      <p:pic>
        <p:nvPicPr>
          <p:cNvPr id="183" name="Picture 182">
            <a:extLst>
              <a:ext uri="{FF2B5EF4-FFF2-40B4-BE49-F238E27FC236}">
                <a16:creationId xmlns:a16="http://schemas.microsoft.com/office/drawing/2014/main" id="{62C2DDAD-CD1A-4470-8395-D4779E51B4C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5612039" y="1790513"/>
            <a:ext cx="641820" cy="193236"/>
          </a:xfrm>
          <a:prstGeom prst="rect">
            <a:avLst/>
          </a:prstGeom>
        </p:spPr>
      </p:pic>
      <p:pic>
        <p:nvPicPr>
          <p:cNvPr id="184" name="Picture 183">
            <a:extLst>
              <a:ext uri="{FF2B5EF4-FFF2-40B4-BE49-F238E27FC236}">
                <a16:creationId xmlns:a16="http://schemas.microsoft.com/office/drawing/2014/main" id="{AAE0C9AB-BA7E-431A-AB79-56B300364A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6200000">
            <a:off x="5920185" y="1790513"/>
            <a:ext cx="641820" cy="193236"/>
          </a:xfrm>
          <a:prstGeom prst="rect">
            <a:avLst/>
          </a:prstGeom>
        </p:spPr>
      </p:pic>
      <p:pic>
        <p:nvPicPr>
          <p:cNvPr id="185" name="Picture 184">
            <a:extLst>
              <a:ext uri="{FF2B5EF4-FFF2-40B4-BE49-F238E27FC236}">
                <a16:creationId xmlns:a16="http://schemas.microsoft.com/office/drawing/2014/main" id="{3BF25BBC-465B-4F69-9967-83674A086EC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6200000">
            <a:off x="6227641" y="1791203"/>
            <a:ext cx="643200" cy="193236"/>
          </a:xfrm>
          <a:prstGeom prst="rect">
            <a:avLst/>
          </a:prstGeom>
        </p:spPr>
      </p:pic>
      <p:pic>
        <p:nvPicPr>
          <p:cNvPr id="186" name="Picture 185">
            <a:extLst>
              <a:ext uri="{FF2B5EF4-FFF2-40B4-BE49-F238E27FC236}">
                <a16:creationId xmlns:a16="http://schemas.microsoft.com/office/drawing/2014/main" id="{131DCDB0-DCC4-4C68-AFDE-6AFE01ED892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200000">
            <a:off x="6535099" y="1791894"/>
            <a:ext cx="643201" cy="191856"/>
          </a:xfrm>
          <a:prstGeom prst="rect">
            <a:avLst/>
          </a:prstGeom>
        </p:spPr>
      </p:pic>
      <p:pic>
        <p:nvPicPr>
          <p:cNvPr id="188" name="Picture 187">
            <a:extLst>
              <a:ext uri="{FF2B5EF4-FFF2-40B4-BE49-F238E27FC236}">
                <a16:creationId xmlns:a16="http://schemas.microsoft.com/office/drawing/2014/main" id="{9C736B78-21D7-48A0-8CF5-B7DE3CD900A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16200000">
            <a:off x="3767230" y="1790032"/>
            <a:ext cx="640443" cy="192822"/>
          </a:xfrm>
          <a:prstGeom prst="rect">
            <a:avLst/>
          </a:prstGeom>
        </p:spPr>
      </p:pic>
      <p:pic>
        <p:nvPicPr>
          <p:cNvPr id="189" name="Picture 188">
            <a:extLst>
              <a:ext uri="{FF2B5EF4-FFF2-40B4-BE49-F238E27FC236}">
                <a16:creationId xmlns:a16="http://schemas.microsoft.com/office/drawing/2014/main" id="{8D74EF76-7D4E-43C3-B33F-A45826D8682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16200000">
            <a:off x="4073585" y="1791409"/>
            <a:ext cx="641820" cy="191444"/>
          </a:xfrm>
          <a:prstGeom prst="rect">
            <a:avLst/>
          </a:prstGeom>
        </p:spPr>
      </p:pic>
      <p:pic>
        <p:nvPicPr>
          <p:cNvPr id="190" name="Picture 189">
            <a:extLst>
              <a:ext uri="{FF2B5EF4-FFF2-40B4-BE49-F238E27FC236}">
                <a16:creationId xmlns:a16="http://schemas.microsoft.com/office/drawing/2014/main" id="{322F34CC-EE1D-4D27-941F-A125EE4B285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200000">
            <a:off x="3765368" y="2484846"/>
            <a:ext cx="643201" cy="191856"/>
          </a:xfrm>
          <a:prstGeom prst="rect">
            <a:avLst/>
          </a:prstGeom>
        </p:spPr>
      </p:pic>
      <p:pic>
        <p:nvPicPr>
          <p:cNvPr id="191" name="Picture 190">
            <a:extLst>
              <a:ext uri="{FF2B5EF4-FFF2-40B4-BE49-F238E27FC236}">
                <a16:creationId xmlns:a16="http://schemas.microsoft.com/office/drawing/2014/main" id="{E2BF55F1-F46B-4438-91D9-E738E732F36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200000">
            <a:off x="4073116" y="2484846"/>
            <a:ext cx="643201" cy="191856"/>
          </a:xfrm>
          <a:prstGeom prst="rect">
            <a:avLst/>
          </a:prstGeom>
        </p:spPr>
      </p:pic>
      <p:pic>
        <p:nvPicPr>
          <p:cNvPr id="192" name="Picture 191">
            <a:extLst>
              <a:ext uri="{FF2B5EF4-FFF2-40B4-BE49-F238E27FC236}">
                <a16:creationId xmlns:a16="http://schemas.microsoft.com/office/drawing/2014/main" id="{4E3FAA8F-486A-4C57-9D40-41E5BF1BD6E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200000">
            <a:off x="4380864" y="2484846"/>
            <a:ext cx="643201" cy="191856"/>
          </a:xfrm>
          <a:prstGeom prst="rect">
            <a:avLst/>
          </a:prstGeom>
        </p:spPr>
      </p:pic>
      <p:pic>
        <p:nvPicPr>
          <p:cNvPr id="193" name="Picture 192">
            <a:extLst>
              <a:ext uri="{FF2B5EF4-FFF2-40B4-BE49-F238E27FC236}">
                <a16:creationId xmlns:a16="http://schemas.microsoft.com/office/drawing/2014/main" id="{B960380B-08C5-4AA3-95F9-5551C9CAAB7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200000">
            <a:off x="4688612" y="2484846"/>
            <a:ext cx="643201" cy="191856"/>
          </a:xfrm>
          <a:prstGeom prst="rect">
            <a:avLst/>
          </a:prstGeom>
        </p:spPr>
      </p:pic>
      <p:pic>
        <p:nvPicPr>
          <p:cNvPr id="194" name="Picture 193">
            <a:extLst>
              <a:ext uri="{FF2B5EF4-FFF2-40B4-BE49-F238E27FC236}">
                <a16:creationId xmlns:a16="http://schemas.microsoft.com/office/drawing/2014/main" id="{8F937D86-DF0B-492D-A981-0BC57F7C0B9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200000">
            <a:off x="4996360" y="2484846"/>
            <a:ext cx="643201" cy="191856"/>
          </a:xfrm>
          <a:prstGeom prst="rect">
            <a:avLst/>
          </a:prstGeom>
        </p:spPr>
      </p:pic>
      <p:pic>
        <p:nvPicPr>
          <p:cNvPr id="195" name="Picture 194">
            <a:extLst>
              <a:ext uri="{FF2B5EF4-FFF2-40B4-BE49-F238E27FC236}">
                <a16:creationId xmlns:a16="http://schemas.microsoft.com/office/drawing/2014/main" id="{BAD490A9-A19D-4C49-984D-F53DF949F4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200000">
            <a:off x="5304108" y="2484846"/>
            <a:ext cx="643201" cy="191856"/>
          </a:xfrm>
          <a:prstGeom prst="rect">
            <a:avLst/>
          </a:prstGeom>
        </p:spPr>
      </p:pic>
      <p:pic>
        <p:nvPicPr>
          <p:cNvPr id="196" name="Picture 195">
            <a:extLst>
              <a:ext uri="{FF2B5EF4-FFF2-40B4-BE49-F238E27FC236}">
                <a16:creationId xmlns:a16="http://schemas.microsoft.com/office/drawing/2014/main" id="{0DBEA852-CAE1-487E-9C9B-BD2617A6225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200000">
            <a:off x="5611856" y="2484846"/>
            <a:ext cx="643201" cy="191856"/>
          </a:xfrm>
          <a:prstGeom prst="rect">
            <a:avLst/>
          </a:prstGeom>
        </p:spPr>
      </p:pic>
      <p:pic>
        <p:nvPicPr>
          <p:cNvPr id="197" name="Picture 196">
            <a:extLst>
              <a:ext uri="{FF2B5EF4-FFF2-40B4-BE49-F238E27FC236}">
                <a16:creationId xmlns:a16="http://schemas.microsoft.com/office/drawing/2014/main" id="{BB3BA2F7-C61D-4899-9E4A-9CFB8FB92FB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200000">
            <a:off x="5919604" y="2484846"/>
            <a:ext cx="643201" cy="191856"/>
          </a:xfrm>
          <a:prstGeom prst="rect">
            <a:avLst/>
          </a:prstGeom>
        </p:spPr>
      </p:pic>
      <p:pic>
        <p:nvPicPr>
          <p:cNvPr id="198" name="Picture 197">
            <a:extLst>
              <a:ext uri="{FF2B5EF4-FFF2-40B4-BE49-F238E27FC236}">
                <a16:creationId xmlns:a16="http://schemas.microsoft.com/office/drawing/2014/main" id="{F33A35F5-003D-47AC-8756-00C4246159D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200000">
            <a:off x="6227352" y="2484846"/>
            <a:ext cx="643201" cy="191856"/>
          </a:xfrm>
          <a:prstGeom prst="rect">
            <a:avLst/>
          </a:prstGeom>
        </p:spPr>
      </p:pic>
      <p:pic>
        <p:nvPicPr>
          <p:cNvPr id="199" name="Picture 198">
            <a:extLst>
              <a:ext uri="{FF2B5EF4-FFF2-40B4-BE49-F238E27FC236}">
                <a16:creationId xmlns:a16="http://schemas.microsoft.com/office/drawing/2014/main" id="{9707300F-7A64-4D63-9322-56CCC78254E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200000">
            <a:off x="6535099" y="2484846"/>
            <a:ext cx="643201" cy="19185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5593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75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25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5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5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0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5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5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25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40" grpId="0"/>
      <p:bldP spid="141" grpId="0"/>
      <p:bldP spid="146" grpId="0"/>
      <p:bldP spid="149" grpId="0"/>
      <p:bldP spid="150" grpId="0"/>
      <p:bldP spid="155" grpId="0"/>
      <p:bldP spid="175" grpId="0"/>
      <p:bldP spid="176" grpId="0"/>
      <p:bldP spid="177" grpId="0"/>
      <p:bldP spid="1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76618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fraction is green? Match the fractions to the representations.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Which of the representations show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?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7661841"/>
              </a:xfrm>
              <a:prstGeom prst="rect">
                <a:avLst/>
              </a:prstGeom>
              <a:blipFill>
                <a:blip r:embed="rId5"/>
                <a:stretch>
                  <a:fillRect l="-1707" t="-8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795D8B8-7416-4EBD-A470-5332F26885D8}"/>
              </a:ext>
            </a:extLst>
          </p:cNvPr>
          <p:cNvSpPr/>
          <p:nvPr/>
        </p:nvSpPr>
        <p:spPr>
          <a:xfrm>
            <a:off x="3395149" y="4113032"/>
            <a:ext cx="2286504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D1812B-B81B-4270-BF25-0A93F8FB06E4}"/>
              </a:ext>
            </a:extLst>
          </p:cNvPr>
          <p:cNvSpPr/>
          <p:nvPr/>
        </p:nvSpPr>
        <p:spPr>
          <a:xfrm>
            <a:off x="905047" y="4113032"/>
            <a:ext cx="2286504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05D535A-9A66-45C6-949A-22A8E1357A74}"/>
              </a:ext>
            </a:extLst>
          </p:cNvPr>
          <p:cNvSpPr/>
          <p:nvPr/>
        </p:nvSpPr>
        <p:spPr>
          <a:xfrm>
            <a:off x="5885251" y="4113032"/>
            <a:ext cx="2286504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34FC0C4-99A4-4D2E-B40A-0EB1B0B20D3C}"/>
              </a:ext>
            </a:extLst>
          </p:cNvPr>
          <p:cNvSpPr/>
          <p:nvPr/>
        </p:nvSpPr>
        <p:spPr>
          <a:xfrm>
            <a:off x="6333979" y="5023718"/>
            <a:ext cx="433774" cy="43377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0F5584B-5B7D-4952-BBAB-F471141021C8}"/>
              </a:ext>
            </a:extLst>
          </p:cNvPr>
          <p:cNvSpPr/>
          <p:nvPr/>
        </p:nvSpPr>
        <p:spPr>
          <a:xfrm>
            <a:off x="6767753" y="4221387"/>
            <a:ext cx="736226" cy="736226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D472CEA-6E1B-43E1-8F11-79BE427FB382}"/>
              </a:ext>
            </a:extLst>
          </p:cNvPr>
          <p:cNvSpPr/>
          <p:nvPr/>
        </p:nvSpPr>
        <p:spPr>
          <a:xfrm>
            <a:off x="7224283" y="5000980"/>
            <a:ext cx="521500" cy="521500"/>
          </a:xfrm>
          <a:prstGeom prst="ellips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690099A-DD9A-4ABC-BBF4-087E22137F8E}"/>
              </a:ext>
            </a:extLst>
          </p:cNvPr>
          <p:cNvGraphicFramePr>
            <a:graphicFrameLocks noGrp="1"/>
          </p:cNvGraphicFramePr>
          <p:nvPr/>
        </p:nvGraphicFramePr>
        <p:xfrm>
          <a:off x="1006899" y="4548990"/>
          <a:ext cx="208280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73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797358">
                  <a:extLst>
                    <a:ext uri="{9D8B030D-6E8A-4147-A177-3AD203B41FA5}">
                      <a16:colId xmlns:a16="http://schemas.microsoft.com/office/drawing/2014/main" val="2485752565"/>
                    </a:ext>
                  </a:extLst>
                </a:gridCol>
                <a:gridCol w="488084">
                  <a:extLst>
                    <a:ext uri="{9D8B030D-6E8A-4147-A177-3AD203B41FA5}">
                      <a16:colId xmlns:a16="http://schemas.microsoft.com/office/drawing/2014/main" val="1245585080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04D3AFA-6BDA-46B0-B8BC-E26512B2104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24083" y="4357056"/>
          <a:ext cx="695834" cy="1157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5834">
                  <a:extLst>
                    <a:ext uri="{9D8B030D-6E8A-4147-A177-3AD203B41FA5}">
                      <a16:colId xmlns:a16="http://schemas.microsoft.com/office/drawing/2014/main" val="1149984787"/>
                    </a:ext>
                  </a:extLst>
                </a:gridCol>
              </a:tblGrid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137054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458323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829154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311387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F7FEE012-A68E-41B3-B992-61BEC05E5E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7045" y="5117687"/>
            <a:ext cx="684506" cy="68450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1F66061-8BC1-4A1D-B696-5B4EC9C879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7784" y="5117687"/>
            <a:ext cx="684506" cy="68450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2CC4F08-0258-463F-AE7B-0EA1E3421A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88178" y="5117687"/>
            <a:ext cx="684506" cy="68450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5519E15-B7B4-469D-9F7C-C6C40FC1A7C2}"/>
                  </a:ext>
                </a:extLst>
              </p:cNvPr>
              <p:cNvSpPr txBox="1"/>
              <p:nvPr/>
            </p:nvSpPr>
            <p:spPr>
              <a:xfrm>
                <a:off x="2458373" y="2803741"/>
                <a:ext cx="444385" cy="6726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5519E15-B7B4-469D-9F7C-C6C40FC1A7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8373" y="2803741"/>
                <a:ext cx="444385" cy="67268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15B5236-40EB-4C64-A4D3-6270D0454E06}"/>
                  </a:ext>
                </a:extLst>
              </p:cNvPr>
              <p:cNvSpPr txBox="1"/>
              <p:nvPr/>
            </p:nvSpPr>
            <p:spPr>
              <a:xfrm>
                <a:off x="5891382" y="2803741"/>
                <a:ext cx="444385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15B5236-40EB-4C64-A4D3-6270D0454E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1382" y="2803741"/>
                <a:ext cx="444385" cy="6707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BD0EDB9-84D3-41DB-AC30-8681BA53F658}"/>
                  </a:ext>
                </a:extLst>
              </p:cNvPr>
              <p:cNvSpPr txBox="1"/>
              <p:nvPr/>
            </p:nvSpPr>
            <p:spPr>
              <a:xfrm>
                <a:off x="4174878" y="2803741"/>
                <a:ext cx="444385" cy="668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BD0EDB9-84D3-41DB-AC30-8681BA53F6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4878" y="2803741"/>
                <a:ext cx="444385" cy="66838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472DDDFD-2D23-45F5-A93C-1AB75CBA28EF}"/>
              </a:ext>
            </a:extLst>
          </p:cNvPr>
          <p:cNvGraphicFramePr/>
          <p:nvPr/>
        </p:nvGraphicFramePr>
        <p:xfrm>
          <a:off x="1891765" y="1231942"/>
          <a:ext cx="1577043" cy="1053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2C411D6C-E788-4C54-8FE2-3A2D768131F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22367" y="1407864"/>
            <a:ext cx="474791" cy="67076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FE8E757-C5F4-4F95-8F1F-04A42CC16C2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68007" y="1436801"/>
            <a:ext cx="474791" cy="67076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5A841D2-8F09-499C-B097-64FB20A822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99993" y="1451105"/>
            <a:ext cx="474791" cy="67076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F5EC4EF-B309-46E9-9EF3-67AEE1D9DB5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31979" y="1451105"/>
            <a:ext cx="474791" cy="670761"/>
          </a:xfrm>
          <a:prstGeom prst="rect">
            <a:avLst/>
          </a:prstGeom>
        </p:spPr>
      </p:pic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FA04400-229E-4086-BEC8-B03417B5B7D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985919" y="1223440"/>
          <a:ext cx="695834" cy="1034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5834">
                  <a:extLst>
                    <a:ext uri="{9D8B030D-6E8A-4147-A177-3AD203B41FA5}">
                      <a16:colId xmlns:a16="http://schemas.microsoft.com/office/drawing/2014/main" val="1149984787"/>
                    </a:ext>
                  </a:extLst>
                </a:gridCol>
              </a:tblGrid>
              <a:tr h="206905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137054"/>
                  </a:ext>
                </a:extLst>
              </a:tr>
              <a:tr h="206905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458323"/>
                  </a:ext>
                </a:extLst>
              </a:tr>
              <a:tr h="206905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829154"/>
                  </a:ext>
                </a:extLst>
              </a:tr>
              <a:tr h="206905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311387"/>
                  </a:ext>
                </a:extLst>
              </a:tr>
              <a:tr h="206905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982002"/>
                  </a:ext>
                </a:extLst>
              </a:tr>
            </a:tbl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6825168-8285-40EF-A90D-EFD898A7F208}"/>
              </a:ext>
            </a:extLst>
          </p:cNvPr>
          <p:cNvCxnSpPr>
            <a:stCxn id="14" idx="0"/>
            <a:endCxn id="22" idx="2"/>
          </p:cNvCxnSpPr>
          <p:nvPr/>
        </p:nvCxnSpPr>
        <p:spPr>
          <a:xfrm flipV="1">
            <a:off x="2680566" y="2257965"/>
            <a:ext cx="1653270" cy="54577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E75DDCB-058A-4D83-BB93-D9EBA04F1E26}"/>
              </a:ext>
            </a:extLst>
          </p:cNvPr>
          <p:cNvCxnSpPr>
            <a:stCxn id="16" idx="0"/>
            <a:endCxn id="17" idx="2"/>
          </p:cNvCxnSpPr>
          <p:nvPr/>
        </p:nvCxnSpPr>
        <p:spPr>
          <a:xfrm flipH="1" flipV="1">
            <a:off x="2680286" y="2285706"/>
            <a:ext cx="1716785" cy="51803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61A51A0-7393-4AF9-B183-0BB77D7294FA}"/>
              </a:ext>
            </a:extLst>
          </p:cNvPr>
          <p:cNvCxnSpPr>
            <a:stCxn id="15" idx="0"/>
          </p:cNvCxnSpPr>
          <p:nvPr/>
        </p:nvCxnSpPr>
        <p:spPr>
          <a:xfrm flipH="1" flipV="1">
            <a:off x="6113574" y="2195306"/>
            <a:ext cx="1" cy="60843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19139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1278C13B-BDAA-4313-8DC2-EEE5C4B90A82}"/>
              </a:ext>
            </a:extLst>
          </p:cNvPr>
          <p:cNvSpPr txBox="1"/>
          <p:nvPr/>
        </p:nvSpPr>
        <p:spPr>
          <a:xfrm>
            <a:off x="695550" y="334776"/>
            <a:ext cx="7497474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fractions of the cubes are each colour?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Which of the fractions above are unit fractions?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Tx/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Which of the fractions above are non-unit fractions?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8A0C386-2C87-49F4-8BBA-2F31500E0CAD}"/>
              </a:ext>
            </a:extLst>
          </p:cNvPr>
          <p:cNvGrpSpPr/>
          <p:nvPr/>
        </p:nvGrpSpPr>
        <p:grpSpPr>
          <a:xfrm>
            <a:off x="1325081" y="2539246"/>
            <a:ext cx="1790939" cy="807854"/>
            <a:chOff x="409062" y="5554356"/>
            <a:chExt cx="1790939" cy="8078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3AB3DC7C-118A-4049-99CD-559A6D96F123}"/>
                    </a:ext>
                  </a:extLst>
                </p:cNvPr>
                <p:cNvSpPr/>
                <p:nvPr/>
              </p:nvSpPr>
              <p:spPr>
                <a:xfrm>
                  <a:off x="409062" y="5554356"/>
                  <a:ext cx="1790939" cy="7397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2800" dirty="0"/>
                    <a:t>Yellow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2800" dirty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EDBBB0A8-AAF4-4377-8A36-265DE022DF4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062" y="5554356"/>
                  <a:ext cx="1790939" cy="739754"/>
                </a:xfrm>
                <a:prstGeom prst="rect">
                  <a:avLst/>
                </a:prstGeom>
                <a:blipFill>
                  <a:blip r:embed="rId4"/>
                  <a:stretch>
                    <a:fillRect l="-7167" b="-1157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Rounded Rectangle 9">
              <a:extLst>
                <a:ext uri="{FF2B5EF4-FFF2-40B4-BE49-F238E27FC236}">
                  <a16:creationId xmlns:a16="http://schemas.microsoft.com/office/drawing/2014/main" id="{8A221B67-BBCA-434E-8830-FA6AF8A29204}"/>
                </a:ext>
              </a:extLst>
            </p:cNvPr>
            <p:cNvSpPr/>
            <p:nvPr/>
          </p:nvSpPr>
          <p:spPr>
            <a:xfrm>
              <a:off x="1827876" y="5569134"/>
              <a:ext cx="294859" cy="335149"/>
            </a:xfrm>
            <a:prstGeom prst="roundRect">
              <a:avLst/>
            </a:prstGeom>
            <a:ln w="127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 dirty="0"/>
            </a:p>
          </p:txBody>
        </p:sp>
        <p:sp>
          <p:nvSpPr>
            <p:cNvPr id="44" name="Rounded Rectangle 10">
              <a:extLst>
                <a:ext uri="{FF2B5EF4-FFF2-40B4-BE49-F238E27FC236}">
                  <a16:creationId xmlns:a16="http://schemas.microsoft.com/office/drawing/2014/main" id="{934B3B79-9175-4EB2-8B47-0D9054EF4052}"/>
                </a:ext>
              </a:extLst>
            </p:cNvPr>
            <p:cNvSpPr/>
            <p:nvPr/>
          </p:nvSpPr>
          <p:spPr>
            <a:xfrm>
              <a:off x="1827876" y="6027061"/>
              <a:ext cx="294859" cy="33514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</p:grpSp>
      <p:pic>
        <p:nvPicPr>
          <p:cNvPr id="48" name="Picture 47">
            <a:extLst>
              <a:ext uri="{FF2B5EF4-FFF2-40B4-BE49-F238E27FC236}">
                <a16:creationId xmlns:a16="http://schemas.microsoft.com/office/drawing/2014/main" id="{76E74727-F95F-4A4F-ABDF-1AAE9BF1B7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1526" y="1518732"/>
            <a:ext cx="565187" cy="798470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A2D86B28-172F-484D-AC25-A03E571A78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0924" y="1519685"/>
            <a:ext cx="565188" cy="79847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6AB469E5-22D5-4CC6-B294-1C80CAC9926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90963" y="926754"/>
            <a:ext cx="565188" cy="798470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9393677D-0F05-40F9-8292-B4864A9AF6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2844" y="951630"/>
            <a:ext cx="565187" cy="798470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F0451569-29F3-4740-B2A7-FFBAA565FD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78900" y="1362228"/>
            <a:ext cx="565187" cy="79847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500D60F6-B72F-4A78-BA3C-0EB7455AD1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4953" y="725877"/>
            <a:ext cx="565188" cy="798470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EDAA248D-CF6B-478A-8D1E-938313938E1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95312" y="1280152"/>
            <a:ext cx="565188" cy="798470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555F7D83-EEEA-48F5-BB85-59DEE0B5C702}"/>
              </a:ext>
            </a:extLst>
          </p:cNvPr>
          <p:cNvGrpSpPr/>
          <p:nvPr/>
        </p:nvGrpSpPr>
        <p:grpSpPr>
          <a:xfrm>
            <a:off x="3926111" y="2539246"/>
            <a:ext cx="1412694" cy="807854"/>
            <a:chOff x="409062" y="5554356"/>
            <a:chExt cx="1412694" cy="8078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5F7B3921-B06E-4817-97AF-2710A98AEE98}"/>
                    </a:ext>
                  </a:extLst>
                </p:cNvPr>
                <p:cNvSpPr/>
                <p:nvPr/>
              </p:nvSpPr>
              <p:spPr>
                <a:xfrm>
                  <a:off x="409062" y="5554356"/>
                  <a:ext cx="1412694" cy="7397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2800" dirty="0"/>
                    <a:t>Red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2800" dirty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82CC6018-6ACF-41E7-820B-36608C5E58F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062" y="5554356"/>
                  <a:ext cx="1412694" cy="739754"/>
                </a:xfrm>
                <a:prstGeom prst="rect">
                  <a:avLst/>
                </a:prstGeom>
                <a:blipFill>
                  <a:blip r:embed="rId8"/>
                  <a:stretch>
                    <a:fillRect l="-8621" b="-1157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8" name="Rounded Rectangle 9">
              <a:extLst>
                <a:ext uri="{FF2B5EF4-FFF2-40B4-BE49-F238E27FC236}">
                  <a16:creationId xmlns:a16="http://schemas.microsoft.com/office/drawing/2014/main" id="{9FFB6C01-FA9A-4B08-82E1-B37D10C591BF}"/>
                </a:ext>
              </a:extLst>
            </p:cNvPr>
            <p:cNvSpPr/>
            <p:nvPr/>
          </p:nvSpPr>
          <p:spPr>
            <a:xfrm>
              <a:off x="1452193" y="5569134"/>
              <a:ext cx="294859" cy="335149"/>
            </a:xfrm>
            <a:prstGeom prst="roundRect">
              <a:avLst/>
            </a:prstGeom>
            <a:ln w="127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 dirty="0"/>
            </a:p>
          </p:txBody>
        </p:sp>
        <p:sp>
          <p:nvSpPr>
            <p:cNvPr id="59" name="Rounded Rectangle 10">
              <a:extLst>
                <a:ext uri="{FF2B5EF4-FFF2-40B4-BE49-F238E27FC236}">
                  <a16:creationId xmlns:a16="http://schemas.microsoft.com/office/drawing/2014/main" id="{717141B1-CD97-46A6-BA45-0B28A6666957}"/>
                </a:ext>
              </a:extLst>
            </p:cNvPr>
            <p:cNvSpPr/>
            <p:nvPr/>
          </p:nvSpPr>
          <p:spPr>
            <a:xfrm>
              <a:off x="1452193" y="6027061"/>
              <a:ext cx="294859" cy="33514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7F325D83-E057-4F09-8806-B9B06B134F76}"/>
              </a:ext>
            </a:extLst>
          </p:cNvPr>
          <p:cNvGrpSpPr/>
          <p:nvPr/>
        </p:nvGrpSpPr>
        <p:grpSpPr>
          <a:xfrm>
            <a:off x="6161767" y="2550000"/>
            <a:ext cx="1747658" cy="807854"/>
            <a:chOff x="409062" y="5554356"/>
            <a:chExt cx="1747658" cy="8078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FDFAF309-EE3F-4F32-9E9F-3FE21E5F9E8D}"/>
                    </a:ext>
                  </a:extLst>
                </p:cNvPr>
                <p:cNvSpPr/>
                <p:nvPr/>
              </p:nvSpPr>
              <p:spPr>
                <a:xfrm>
                  <a:off x="409062" y="5554356"/>
                  <a:ext cx="1747658" cy="7397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2800" dirty="0"/>
                    <a:t>Green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2800" dirty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5AE9A928-E5AE-4BCA-BBDE-B687A4BBF32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062" y="5554356"/>
                  <a:ext cx="1747658" cy="739754"/>
                </a:xfrm>
                <a:prstGeom prst="rect">
                  <a:avLst/>
                </a:prstGeom>
                <a:blipFill>
                  <a:blip r:embed="rId9"/>
                  <a:stretch>
                    <a:fillRect l="-6969" b="-1157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2" name="Rounded Rectangle 9">
              <a:extLst>
                <a:ext uri="{FF2B5EF4-FFF2-40B4-BE49-F238E27FC236}">
                  <a16:creationId xmlns:a16="http://schemas.microsoft.com/office/drawing/2014/main" id="{5EC6C605-73A0-47CA-A9AB-AED4E99AC210}"/>
                </a:ext>
              </a:extLst>
            </p:cNvPr>
            <p:cNvSpPr/>
            <p:nvPr/>
          </p:nvSpPr>
          <p:spPr>
            <a:xfrm>
              <a:off x="1778254" y="5569134"/>
              <a:ext cx="294859" cy="335149"/>
            </a:xfrm>
            <a:prstGeom prst="roundRect">
              <a:avLst/>
            </a:prstGeom>
            <a:ln w="127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 dirty="0"/>
            </a:p>
          </p:txBody>
        </p:sp>
        <p:sp>
          <p:nvSpPr>
            <p:cNvPr id="63" name="Rounded Rectangle 10">
              <a:extLst>
                <a:ext uri="{FF2B5EF4-FFF2-40B4-BE49-F238E27FC236}">
                  <a16:creationId xmlns:a16="http://schemas.microsoft.com/office/drawing/2014/main" id="{3B846EBE-8F1E-425D-AB17-29C65E2A6057}"/>
                </a:ext>
              </a:extLst>
            </p:cNvPr>
            <p:cNvSpPr/>
            <p:nvPr/>
          </p:nvSpPr>
          <p:spPr>
            <a:xfrm>
              <a:off x="1778254" y="6027061"/>
              <a:ext cx="294859" cy="33514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76E74727-F95F-4A4F-ABDF-1AAE9BF1B7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5325" y="1489866"/>
            <a:ext cx="565187" cy="79847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00D60F6-B72F-4A78-BA3C-0EB7455AD1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99284" y="760446"/>
            <a:ext cx="565188" cy="79847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00D60F6-B72F-4A78-BA3C-0EB7455AD1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61767" y="1415520"/>
            <a:ext cx="565188" cy="798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2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1278C13B-BDAA-4313-8DC2-EEE5C4B90A82}"/>
              </a:ext>
            </a:extLst>
          </p:cNvPr>
          <p:cNvSpPr txBox="1"/>
          <p:nvPr/>
        </p:nvSpPr>
        <p:spPr>
          <a:xfrm>
            <a:off x="695550" y="334776"/>
            <a:ext cx="749747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fractions of the cubes are each colour?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Which of the fractions above are unit fractions?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Tx/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Which of the fractions above are non-unit fractions?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8A0C386-2C87-49F4-8BBA-2F31500E0CAD}"/>
              </a:ext>
            </a:extLst>
          </p:cNvPr>
          <p:cNvGrpSpPr/>
          <p:nvPr/>
        </p:nvGrpSpPr>
        <p:grpSpPr>
          <a:xfrm>
            <a:off x="1325081" y="2539246"/>
            <a:ext cx="1790939" cy="807854"/>
            <a:chOff x="409062" y="5554356"/>
            <a:chExt cx="1790939" cy="8078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3AB3DC7C-118A-4049-99CD-559A6D96F123}"/>
                    </a:ext>
                  </a:extLst>
                </p:cNvPr>
                <p:cNvSpPr/>
                <p:nvPr/>
              </p:nvSpPr>
              <p:spPr>
                <a:xfrm>
                  <a:off x="409062" y="5554356"/>
                  <a:ext cx="1790939" cy="7397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2800" dirty="0"/>
                    <a:t>Yellow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2800" dirty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EDBBB0A8-AAF4-4377-8A36-265DE022DF4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062" y="5554356"/>
                  <a:ext cx="1790939" cy="739754"/>
                </a:xfrm>
                <a:prstGeom prst="rect">
                  <a:avLst/>
                </a:prstGeom>
                <a:blipFill>
                  <a:blip r:embed="rId5"/>
                  <a:stretch>
                    <a:fillRect l="-7167" b="-1157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Rounded Rectangle 9">
              <a:extLst>
                <a:ext uri="{FF2B5EF4-FFF2-40B4-BE49-F238E27FC236}">
                  <a16:creationId xmlns:a16="http://schemas.microsoft.com/office/drawing/2014/main" id="{8A221B67-BBCA-434E-8830-FA6AF8A29204}"/>
                </a:ext>
              </a:extLst>
            </p:cNvPr>
            <p:cNvSpPr/>
            <p:nvPr/>
          </p:nvSpPr>
          <p:spPr>
            <a:xfrm>
              <a:off x="1827876" y="5569134"/>
              <a:ext cx="294859" cy="335149"/>
            </a:xfrm>
            <a:prstGeom prst="roundRect">
              <a:avLst/>
            </a:prstGeom>
            <a:ln w="127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 dirty="0"/>
            </a:p>
          </p:txBody>
        </p:sp>
        <p:sp>
          <p:nvSpPr>
            <p:cNvPr id="44" name="Rounded Rectangle 10">
              <a:extLst>
                <a:ext uri="{FF2B5EF4-FFF2-40B4-BE49-F238E27FC236}">
                  <a16:creationId xmlns:a16="http://schemas.microsoft.com/office/drawing/2014/main" id="{934B3B79-9175-4EB2-8B47-0D9054EF4052}"/>
                </a:ext>
              </a:extLst>
            </p:cNvPr>
            <p:cNvSpPr/>
            <p:nvPr/>
          </p:nvSpPr>
          <p:spPr>
            <a:xfrm>
              <a:off x="1827876" y="6027061"/>
              <a:ext cx="294859" cy="33514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83EE934E-743A-4682-B9D5-3BCDEC6C4AC3}"/>
              </a:ext>
            </a:extLst>
          </p:cNvPr>
          <p:cNvSpPr txBox="1"/>
          <p:nvPr/>
        </p:nvSpPr>
        <p:spPr>
          <a:xfrm>
            <a:off x="2667839" y="2494353"/>
            <a:ext cx="443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5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4DEB848-6E22-4D17-B75A-03F692EBF779}"/>
              </a:ext>
            </a:extLst>
          </p:cNvPr>
          <p:cNvSpPr txBox="1">
            <a:spLocks noChangeAspect="1"/>
          </p:cNvSpPr>
          <p:nvPr/>
        </p:nvSpPr>
        <p:spPr>
          <a:xfrm>
            <a:off x="2604698" y="2942794"/>
            <a:ext cx="556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10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55F7D83-EEEA-48F5-BB85-59DEE0B5C702}"/>
              </a:ext>
            </a:extLst>
          </p:cNvPr>
          <p:cNvGrpSpPr/>
          <p:nvPr/>
        </p:nvGrpSpPr>
        <p:grpSpPr>
          <a:xfrm>
            <a:off x="3926111" y="2539246"/>
            <a:ext cx="1412694" cy="807854"/>
            <a:chOff x="409062" y="5554356"/>
            <a:chExt cx="1412694" cy="8078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5F7B3921-B06E-4817-97AF-2710A98AEE98}"/>
                    </a:ext>
                  </a:extLst>
                </p:cNvPr>
                <p:cNvSpPr/>
                <p:nvPr/>
              </p:nvSpPr>
              <p:spPr>
                <a:xfrm>
                  <a:off x="409062" y="5554356"/>
                  <a:ext cx="1412694" cy="7397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2800" dirty="0"/>
                    <a:t>Red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2800" dirty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82CC6018-6ACF-41E7-820B-36608C5E58F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062" y="5554356"/>
                  <a:ext cx="1412694" cy="739754"/>
                </a:xfrm>
                <a:prstGeom prst="rect">
                  <a:avLst/>
                </a:prstGeom>
                <a:blipFill>
                  <a:blip r:embed="rId8"/>
                  <a:stretch>
                    <a:fillRect l="-8621" b="-1157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8" name="Rounded Rectangle 9">
              <a:extLst>
                <a:ext uri="{FF2B5EF4-FFF2-40B4-BE49-F238E27FC236}">
                  <a16:creationId xmlns:a16="http://schemas.microsoft.com/office/drawing/2014/main" id="{9FFB6C01-FA9A-4B08-82E1-B37D10C591BF}"/>
                </a:ext>
              </a:extLst>
            </p:cNvPr>
            <p:cNvSpPr/>
            <p:nvPr/>
          </p:nvSpPr>
          <p:spPr>
            <a:xfrm>
              <a:off x="1452193" y="5569134"/>
              <a:ext cx="294859" cy="335149"/>
            </a:xfrm>
            <a:prstGeom prst="roundRect">
              <a:avLst/>
            </a:prstGeom>
            <a:ln w="127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 dirty="0"/>
            </a:p>
          </p:txBody>
        </p:sp>
        <p:sp>
          <p:nvSpPr>
            <p:cNvPr id="59" name="Rounded Rectangle 10">
              <a:extLst>
                <a:ext uri="{FF2B5EF4-FFF2-40B4-BE49-F238E27FC236}">
                  <a16:creationId xmlns:a16="http://schemas.microsoft.com/office/drawing/2014/main" id="{717141B1-CD97-46A6-BA45-0B28A6666957}"/>
                </a:ext>
              </a:extLst>
            </p:cNvPr>
            <p:cNvSpPr/>
            <p:nvPr/>
          </p:nvSpPr>
          <p:spPr>
            <a:xfrm>
              <a:off x="1452193" y="6027061"/>
              <a:ext cx="294859" cy="33514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7F325D83-E057-4F09-8806-B9B06B134F76}"/>
              </a:ext>
            </a:extLst>
          </p:cNvPr>
          <p:cNvGrpSpPr/>
          <p:nvPr/>
        </p:nvGrpSpPr>
        <p:grpSpPr>
          <a:xfrm>
            <a:off x="6161767" y="2550000"/>
            <a:ext cx="1747658" cy="807854"/>
            <a:chOff x="409062" y="5554356"/>
            <a:chExt cx="1747658" cy="8078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FDFAF309-EE3F-4F32-9E9F-3FE21E5F9E8D}"/>
                    </a:ext>
                  </a:extLst>
                </p:cNvPr>
                <p:cNvSpPr/>
                <p:nvPr/>
              </p:nvSpPr>
              <p:spPr>
                <a:xfrm>
                  <a:off x="409062" y="5554356"/>
                  <a:ext cx="1747658" cy="7397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2800" dirty="0"/>
                    <a:t>Green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2800" dirty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5AE9A928-E5AE-4BCA-BBDE-B687A4BBF32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062" y="5554356"/>
                  <a:ext cx="1747658" cy="739754"/>
                </a:xfrm>
                <a:prstGeom prst="rect">
                  <a:avLst/>
                </a:prstGeom>
                <a:blipFill>
                  <a:blip r:embed="rId9"/>
                  <a:stretch>
                    <a:fillRect l="-6969" b="-1157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2" name="Rounded Rectangle 9">
              <a:extLst>
                <a:ext uri="{FF2B5EF4-FFF2-40B4-BE49-F238E27FC236}">
                  <a16:creationId xmlns:a16="http://schemas.microsoft.com/office/drawing/2014/main" id="{5EC6C605-73A0-47CA-A9AB-AED4E99AC210}"/>
                </a:ext>
              </a:extLst>
            </p:cNvPr>
            <p:cNvSpPr/>
            <p:nvPr/>
          </p:nvSpPr>
          <p:spPr>
            <a:xfrm>
              <a:off x="1778254" y="5569134"/>
              <a:ext cx="294859" cy="335149"/>
            </a:xfrm>
            <a:prstGeom prst="roundRect">
              <a:avLst/>
            </a:prstGeom>
            <a:ln w="127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 dirty="0"/>
            </a:p>
          </p:txBody>
        </p:sp>
        <p:sp>
          <p:nvSpPr>
            <p:cNvPr id="63" name="Rounded Rectangle 10">
              <a:extLst>
                <a:ext uri="{FF2B5EF4-FFF2-40B4-BE49-F238E27FC236}">
                  <a16:creationId xmlns:a16="http://schemas.microsoft.com/office/drawing/2014/main" id="{3B846EBE-8F1E-425D-AB17-29C65E2A6057}"/>
                </a:ext>
              </a:extLst>
            </p:cNvPr>
            <p:cNvSpPr/>
            <p:nvPr/>
          </p:nvSpPr>
          <p:spPr>
            <a:xfrm>
              <a:off x="1778254" y="6027061"/>
              <a:ext cx="294859" cy="33514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8A044A11-4586-4252-8915-98FC12B147AD}"/>
              </a:ext>
            </a:extLst>
          </p:cNvPr>
          <p:cNvSpPr txBox="1"/>
          <p:nvPr/>
        </p:nvSpPr>
        <p:spPr>
          <a:xfrm>
            <a:off x="4892419" y="2492209"/>
            <a:ext cx="443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2AD211D-C388-4E27-A8DF-0C9220A605D3}"/>
              </a:ext>
            </a:extLst>
          </p:cNvPr>
          <p:cNvSpPr txBox="1"/>
          <p:nvPr/>
        </p:nvSpPr>
        <p:spPr>
          <a:xfrm>
            <a:off x="7447813" y="2494976"/>
            <a:ext cx="443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2971DE3-8A06-4458-9595-919098D57363}"/>
                  </a:ext>
                </a:extLst>
              </p:cNvPr>
              <p:cNvSpPr txBox="1"/>
              <p:nvPr/>
            </p:nvSpPr>
            <p:spPr>
              <a:xfrm>
                <a:off x="3070850" y="4144412"/>
                <a:ext cx="1642399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schemeClr val="accent1"/>
                    </a:solidFill>
                  </a:rPr>
                  <a:t>Green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2971DE3-8A06-4458-9595-919098D573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50" y="4144412"/>
                <a:ext cx="1642399" cy="767646"/>
              </a:xfrm>
              <a:prstGeom prst="rect">
                <a:avLst/>
              </a:prstGeom>
              <a:blipFill>
                <a:blip r:embed="rId10"/>
                <a:stretch>
                  <a:fillRect l="-7807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B2C37AA-09C1-42D2-89E6-A668C92AFDFB}"/>
                  </a:ext>
                </a:extLst>
              </p:cNvPr>
              <p:cNvSpPr txBox="1"/>
              <p:nvPr/>
            </p:nvSpPr>
            <p:spPr>
              <a:xfrm>
                <a:off x="3070849" y="5404327"/>
                <a:ext cx="1642399" cy="7878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schemeClr val="accent1"/>
                    </a:solidFill>
                  </a:rPr>
                  <a:t>Yellow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B2C37AA-09C1-42D2-89E6-A668C92AFD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849" y="5404327"/>
                <a:ext cx="1642399" cy="787844"/>
              </a:xfrm>
              <a:prstGeom prst="rect">
                <a:avLst/>
              </a:prstGeom>
              <a:blipFill>
                <a:blip r:embed="rId11"/>
                <a:stretch>
                  <a:fillRect l="-7807" b="-77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A865B4E-DC17-43AA-B23F-C78B8FAC65E5}"/>
                  </a:ext>
                </a:extLst>
              </p:cNvPr>
              <p:cNvSpPr txBox="1"/>
              <p:nvPr/>
            </p:nvSpPr>
            <p:spPr>
              <a:xfrm>
                <a:off x="4720683" y="5404327"/>
                <a:ext cx="1642399" cy="7792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schemeClr val="accent1"/>
                    </a:solidFill>
                  </a:rPr>
                  <a:t>Red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A865B4E-DC17-43AA-B23F-C78B8FAC65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0683" y="5404327"/>
                <a:ext cx="1642399" cy="779252"/>
              </a:xfrm>
              <a:prstGeom prst="rect">
                <a:avLst/>
              </a:prstGeom>
              <a:blipFill>
                <a:blip r:embed="rId12"/>
                <a:stretch>
                  <a:fillRect l="-7407" b="-94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" name="Picture 31">
            <a:extLst>
              <a:ext uri="{FF2B5EF4-FFF2-40B4-BE49-F238E27FC236}">
                <a16:creationId xmlns:a16="http://schemas.microsoft.com/office/drawing/2014/main" id="{76E74727-F95F-4A4F-ABDF-1AAE9BF1B7E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51526" y="1518732"/>
            <a:ext cx="565187" cy="79847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2D86B28-172F-484D-AC25-A03E571A78A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920924" y="1519685"/>
            <a:ext cx="565188" cy="79847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469E5-22D5-4CC6-B294-1C80CAC9926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790963" y="926754"/>
            <a:ext cx="565188" cy="79847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9393677D-0F05-40F9-8292-B4864A9AF6A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582844" y="951630"/>
            <a:ext cx="565187" cy="79847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F0451569-29F3-4740-B2A7-FFBAA565FD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378900" y="1362228"/>
            <a:ext cx="565187" cy="79847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EDAA248D-CF6B-478A-8D1E-938313938E1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595312" y="1280152"/>
            <a:ext cx="565188" cy="79847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76E74727-F95F-4A4F-ABDF-1AAE9BF1B7E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235325" y="1489866"/>
            <a:ext cx="565187" cy="79847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500D60F6-B72F-4A78-BA3C-0EB7455AD1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199284" y="760446"/>
            <a:ext cx="565188" cy="79847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500D60F6-B72F-4A78-BA3C-0EB7455AD1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161767" y="1415520"/>
            <a:ext cx="565188" cy="798470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54DEB848-6E22-4D17-B75A-03F692EBF779}"/>
              </a:ext>
            </a:extLst>
          </p:cNvPr>
          <p:cNvSpPr txBox="1">
            <a:spLocks noChangeAspect="1"/>
          </p:cNvSpPr>
          <p:nvPr/>
        </p:nvSpPr>
        <p:spPr>
          <a:xfrm>
            <a:off x="7389890" y="2959446"/>
            <a:ext cx="556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10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4DEB848-6E22-4D17-B75A-03F692EBF779}"/>
              </a:ext>
            </a:extLst>
          </p:cNvPr>
          <p:cNvSpPr txBox="1">
            <a:spLocks noChangeAspect="1"/>
          </p:cNvSpPr>
          <p:nvPr/>
        </p:nvSpPr>
        <p:spPr>
          <a:xfrm>
            <a:off x="4832006" y="2942794"/>
            <a:ext cx="556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10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500D60F6-B72F-4A78-BA3C-0EB7455AD1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394953" y="725877"/>
            <a:ext cx="565188" cy="7984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17487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64" grpId="0"/>
      <p:bldP spid="66" grpId="0"/>
      <p:bldP spid="29" grpId="0"/>
      <p:bldP spid="30" grpId="0"/>
      <p:bldP spid="31" grpId="0"/>
      <p:bldP spid="47" grpId="0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48BD1202-3191-4DC8-86BB-B5165173CCB4}"/>
              </a:ext>
            </a:extLst>
          </p:cNvPr>
          <p:cNvSpPr txBox="1"/>
          <p:nvPr/>
        </p:nvSpPr>
        <p:spPr>
          <a:xfrm>
            <a:off x="971550" y="788430"/>
            <a:ext cx="6335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</a:rPr>
              <a:t>What fraction of the flowers are blue?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8BDB90A-9CC2-46F1-BDD5-084D799C338D}"/>
              </a:ext>
            </a:extLst>
          </p:cNvPr>
          <p:cNvSpPr txBox="1"/>
          <p:nvPr/>
        </p:nvSpPr>
        <p:spPr>
          <a:xfrm>
            <a:off x="1123950" y="3318270"/>
            <a:ext cx="633540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</a:rPr>
              <a:t>There are 	   flowers altogether.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noProof="0" dirty="0">
              <a:solidFill>
                <a:prstClr val="black"/>
              </a:solidFill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	   out of    	</a:t>
            </a:r>
            <a:r>
              <a:rPr lang="en-GB" sz="2800" dirty="0">
                <a:solidFill>
                  <a:prstClr val="black"/>
                </a:solidFill>
              </a:rPr>
              <a:t>flowers are blue.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prstClr val="black"/>
              </a:solidFill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	   of the flowers are blue.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</a:rPr>
              <a:t>This is a </a:t>
            </a:r>
            <a:r>
              <a:rPr lang="en-GB" sz="2800" u="sng" dirty="0">
                <a:solidFill>
                  <a:prstClr val="black"/>
                </a:solidFill>
              </a:rPr>
              <a:t>				</a:t>
            </a:r>
            <a:r>
              <a:rPr lang="en-GB" sz="2800" dirty="0">
                <a:solidFill>
                  <a:prstClr val="black"/>
                </a:solidFill>
              </a:rPr>
              <a:t> fraction.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A866AB99-613E-4964-A928-E179B0567507}"/>
              </a:ext>
            </a:extLst>
          </p:cNvPr>
          <p:cNvSpPr txBox="1"/>
          <p:nvPr/>
        </p:nvSpPr>
        <p:spPr>
          <a:xfrm>
            <a:off x="2627157" y="3287492"/>
            <a:ext cx="613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10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31E4938-82DA-4B96-83BB-BCA5A3F9B58B}"/>
              </a:ext>
            </a:extLst>
          </p:cNvPr>
          <p:cNvSpPr/>
          <p:nvPr/>
        </p:nvSpPr>
        <p:spPr>
          <a:xfrm>
            <a:off x="2672192" y="3318270"/>
            <a:ext cx="523220" cy="523220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B7579C9C-7AFD-416A-9312-C6DEBBAE7845}"/>
              </a:ext>
            </a:extLst>
          </p:cNvPr>
          <p:cNvSpPr/>
          <p:nvPr/>
        </p:nvSpPr>
        <p:spPr>
          <a:xfrm>
            <a:off x="1278424" y="4005984"/>
            <a:ext cx="523220" cy="523220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AB689773-6235-4402-9A97-1B2BC06A3148}"/>
              </a:ext>
            </a:extLst>
          </p:cNvPr>
          <p:cNvSpPr/>
          <p:nvPr/>
        </p:nvSpPr>
        <p:spPr>
          <a:xfrm>
            <a:off x="2895562" y="4005984"/>
            <a:ext cx="523220" cy="523220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Rectangle: Rounded Corners 122">
            <a:extLst>
              <a:ext uri="{FF2B5EF4-FFF2-40B4-BE49-F238E27FC236}">
                <a16:creationId xmlns:a16="http://schemas.microsoft.com/office/drawing/2014/main" id="{B8F0C8AB-60F5-4992-B7CC-D904DA3AE3B3}"/>
              </a:ext>
            </a:extLst>
          </p:cNvPr>
          <p:cNvSpPr/>
          <p:nvPr/>
        </p:nvSpPr>
        <p:spPr>
          <a:xfrm>
            <a:off x="1278424" y="4591081"/>
            <a:ext cx="523220" cy="800583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54C5E4E8-B24B-4D1D-BF38-CBD676DAD104}"/>
              </a:ext>
            </a:extLst>
          </p:cNvPr>
          <p:cNvSpPr txBox="1"/>
          <p:nvPr/>
        </p:nvSpPr>
        <p:spPr>
          <a:xfrm>
            <a:off x="1359406" y="3975206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3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2687668-25BA-44A1-A699-27ABBDBDEA1F}"/>
              </a:ext>
            </a:extLst>
          </p:cNvPr>
          <p:cNvSpPr txBox="1"/>
          <p:nvPr/>
        </p:nvSpPr>
        <p:spPr>
          <a:xfrm>
            <a:off x="2840530" y="3975205"/>
            <a:ext cx="613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10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BE305C91-69CB-4540-8DC8-3519F24DFFF7}"/>
                  </a:ext>
                </a:extLst>
              </p:cNvPr>
              <p:cNvSpPr txBox="1"/>
              <p:nvPr/>
            </p:nvSpPr>
            <p:spPr>
              <a:xfrm>
                <a:off x="1271480" y="4591081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BE305C91-69CB-4540-8DC8-3519F24DF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1480" y="4591081"/>
                <a:ext cx="444385" cy="765338"/>
              </a:xfrm>
              <a:prstGeom prst="rect">
                <a:avLst/>
              </a:prstGeom>
              <a:blipFill>
                <a:blip r:embed="rId5"/>
                <a:stretch>
                  <a:fillRect r="-2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7" name="TextBox 126">
            <a:extLst>
              <a:ext uri="{FF2B5EF4-FFF2-40B4-BE49-F238E27FC236}">
                <a16:creationId xmlns:a16="http://schemas.microsoft.com/office/drawing/2014/main" id="{5B70DAEF-79A0-4559-BE85-5760A57158E9}"/>
              </a:ext>
            </a:extLst>
          </p:cNvPr>
          <p:cNvSpPr txBox="1"/>
          <p:nvPr/>
        </p:nvSpPr>
        <p:spPr>
          <a:xfrm>
            <a:off x="2373391" y="5367790"/>
            <a:ext cx="2090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schemeClr val="accent1"/>
                </a:solidFill>
              </a:rPr>
              <a:t>n</a:t>
            </a: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on-unit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16" name="Picture 2" descr="https://northeurope1-mediap.svc.ms/transform/thumbnail?provider=spo&amp;inputFormat=png&amp;cs=fFNQTw&amp;docid=https%3A%2F%2Ftrinityacademyhalifax.sharepoint.com%3A443%2F_api%2Fv2.0%2Fdrives%2Fb!zCQdpjJP50m2FQQxJSfvEgm4Sv33LZZFmySDaMYvXqDPR7qPwtRCQ4TUVQvCtLL-%2Fitems%2F012X3VCZOGMEUZBBVD4ZHLW5SRNUXYWXSQ%3Fversion%3DPublished&amp;access_token=eyJ0eXAiOiJKV1QiLCJhbGciOiJub25lIn0.eyJhdWQiOiIwMDAwMDAwMy0wMDAwLTBmZjEtY2UwMC0wMDAwMDAwMDAwMDAvdHJpbml0eWFjYWRlbXloYWxpZmF4LnNoYXJlcG9pbnQuY29tQGFlM2QyMTA4LTkyZTgtNDBiNy05Y2ZjLTliNDYzZjIxZmQzNyIsImlzcyI6IjAwMDAwMDAzLTAwMDAtMGZmMS1jZTAwLTAwMDAwMDAwMDAwMCIsIm5iZiI6IjE1ODQzNjcyOTciLCJleHAiOiIxNTg0Mzg4ODk3IiwiZW5kcG9pbnR1cmwiOiJzOXFGRGxYTGNnbGhzeS9Ga2VQNVUyS1hnT0VNRjhaWlk3c0RoMkh4bUhBPSIsImVuZHBvaW50dXJsTGVuZ3RoIjoiMTI4IiwiaXNsb29wYmFjayI6IlRydWUiLCJjaWQiOiJNek0xWkRObU9XWXRNakJoWkMweU1EQXdMV00yT0dVdE56UTBaRGxsWlRWaU9UVmwiLCJ2ZXIiOiJoYXNoZWRwcm9vZnRva2VuIiwic2l0ZWlkIjoiWVRZeFpESTBZMk10TkdZek1pMDBPV1UzTFdJMk1UVXRNRFF6TVRJMU1qZGxaakV5Iiwic2lnbmluX3N0YXRlIjoiW1wia21zaVwiXSIsIm5hbWVpZCI6IjAjLmZ8bWVtYmVyc2hpcHxrLmhlbnNoYWxsQHRyaW5pdHltYXQub3JnIiwibmlpIjoibWljcm9zb2Z0LnNoYXJlcG9pbnQiLCJpc3VzZXIiOiJ0cnVlIiwiY2FjaGVrZXkiOiIwaC5mfG1lbWJlcnNoaXB8MTAwMzNmZmZhMjc1ZmQxZkBsaXZlLmNvbSIsInR0IjoiMCIsInVzZVBlcnNpc3RlbnRDb29raWUiOiIzIn0.VkRjbDlIMFVwZ21RYWxyMlVyRXlJTnlQSUZPYUhReUlwcFpmK2lWUkp2az0&amp;encodeFailures=1&amp;srcWidth=&amp;srcHeight=&amp;width=1366&amp;height=613&amp;action=Access">
            <a:extLst>
              <a:ext uri="{FF2B5EF4-FFF2-40B4-BE49-F238E27FC236}">
                <a16:creationId xmlns:a16="http://schemas.microsoft.com/office/drawing/2014/main" id="{102122BB-FF87-487F-A76E-866882AE9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348" y="1125101"/>
            <a:ext cx="1271422" cy="1450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s://northeurope1-mediap.svc.ms/transform/thumbnail?provider=spo&amp;inputFormat=png&amp;cs=fFNQTw&amp;docid=https%3A%2F%2Ftrinityacademyhalifax.sharepoint.com%3A443%2F_api%2Fv2.0%2Fdrives%2Fb!zCQdpjJP50m2FQQxJSfvEgm4Sv33LZZFmySDaMYvXqDPR7qPwtRCQ4TUVQvCtLL-%2Fitems%2F012X3VCZOGMEUZBBVD4ZHLW5SRNUXYWXSQ%3Fversion%3DPublished&amp;access_token=eyJ0eXAiOiJKV1QiLCJhbGciOiJub25lIn0.eyJhdWQiOiIwMDAwMDAwMy0wMDAwLTBmZjEtY2UwMC0wMDAwMDAwMDAwMDAvdHJpbml0eWFjYWRlbXloYWxpZmF4LnNoYXJlcG9pbnQuY29tQGFlM2QyMTA4LTkyZTgtNDBiNy05Y2ZjLTliNDYzZjIxZmQzNyIsImlzcyI6IjAwMDAwMDAzLTAwMDAtMGZmMS1jZTAwLTAwMDAwMDAwMDAwMCIsIm5iZiI6IjE1ODQzNjcyOTciLCJleHAiOiIxNTg0Mzg4ODk3IiwiZW5kcG9pbnR1cmwiOiJzOXFGRGxYTGNnbGhzeS9Ga2VQNVUyS1hnT0VNRjhaWlk3c0RoMkh4bUhBPSIsImVuZHBvaW50dXJsTGVuZ3RoIjoiMTI4IiwiaXNsb29wYmFjayI6IlRydWUiLCJjaWQiOiJNek0xWkRObU9XWXRNakJoWkMweU1EQXdMV00yT0dVdE56UTBaRGxsWlRWaU9UVmwiLCJ2ZXIiOiJoYXNoZWRwcm9vZnRva2VuIiwic2l0ZWlkIjoiWVRZeFpESTBZMk10TkdZek1pMDBPV1UzTFdJMk1UVXRNRFF6TVRJMU1qZGxaakV5Iiwic2lnbmluX3N0YXRlIjoiW1wia21zaVwiXSIsIm5hbWVpZCI6IjAjLmZ8bWVtYmVyc2hpcHxrLmhlbnNoYWxsQHRyaW5pdHltYXQub3JnIiwibmlpIjoibWljcm9zb2Z0LnNoYXJlcG9pbnQiLCJpc3VzZXIiOiJ0cnVlIiwiY2FjaGVrZXkiOiIwaC5mfG1lbWJlcnNoaXB8MTAwMzNmZmZhMjc1ZmQxZkBsaXZlLmNvbSIsInR0IjoiMCIsInVzZVBlcnNpc3RlbnRDb29raWUiOiIzIn0.VkRjbDlIMFVwZ21RYWxyMlVyRXlJTnlQSUZPYUhReUlwcFpmK2lWUkp2az0&amp;encodeFailures=1&amp;srcWidth=&amp;srcHeight=&amp;width=1366&amp;height=613&amp;action=Access">
            <a:extLst>
              <a:ext uri="{FF2B5EF4-FFF2-40B4-BE49-F238E27FC236}">
                <a16:creationId xmlns:a16="http://schemas.microsoft.com/office/drawing/2014/main" id="{BE604C02-97F2-4779-8FE8-14F1457101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0707" y="1125101"/>
            <a:ext cx="1271422" cy="1450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https://northeurope1-mediap.svc.ms/transform/thumbnail?provider=spo&amp;inputFormat=png&amp;cs=fFNQTw&amp;docid=https%3A%2F%2Ftrinityacademyhalifax.sharepoint.com%3A443%2F_api%2Fv2.0%2Fdrives%2Fb!zCQdpjJP50m2FQQxJSfvEgm4Sv33LZZFmySDaMYvXqDPR7qPwtRCQ4TUVQvCtLL-%2Fitems%2F012X3VCZNWBBI5QQQI3RF3ORNGWT6JV7Z6%3Fversion%3DPublished&amp;access_token=eyJ0eXAiOiJKV1QiLCJhbGciOiJub25lIn0.eyJhdWQiOiIwMDAwMDAwMy0wMDAwLTBmZjEtY2UwMC0wMDAwMDAwMDAwMDAvdHJpbml0eWFjYWRlbXloYWxpZmF4LnNoYXJlcG9pbnQuY29tQGFlM2QyMTA4LTkyZTgtNDBiNy05Y2ZjLTliNDYzZjIxZmQzNyIsImlzcyI6IjAwMDAwMDAzLTAwMDAtMGZmMS1jZTAwLTAwMDAwMDAwMDAwMCIsIm5iZiI6IjE1ODQzNjcyOTciLCJleHAiOiIxNTg0Mzg4ODk3IiwiZW5kcG9pbnR1cmwiOiJzOXFGRGxYTGNnbGhzeS9Ga2VQNVUyS1hnT0VNRjhaWlk3c0RoMkh4bUhBPSIsImVuZHBvaW50dXJsTGVuZ3RoIjoiMTI4IiwiaXNsb29wYmFjayI6IlRydWUiLCJjaWQiOiJNek0xWkRObU9XWXRNakJoWkMweU1EQXdMV00yT0dVdE56UTBaRGxsWlRWaU9UVmwiLCJ2ZXIiOiJoYXNoZWRwcm9vZnRva2VuIiwic2l0ZWlkIjoiWVRZeFpESTBZMk10TkdZek1pMDBPV1UzTFdJMk1UVXRNRFF6TVRJMU1qZGxaakV5Iiwic2lnbmluX3N0YXRlIjoiW1wia21zaVwiXSIsIm5hbWVpZCI6IjAjLmZ8bWVtYmVyc2hpcHxrLmhlbnNoYWxsQHRyaW5pdHltYXQub3JnIiwibmlpIjoibWljcm9zb2Z0LnNoYXJlcG9pbnQiLCJpc3VzZXIiOiJ0cnVlIiwiY2FjaGVrZXkiOiIwaC5mfG1lbWJlcnNoaXB8MTAwMzNmZmZhMjc1ZmQxZkBsaXZlLmNvbSIsInR0IjoiMCIsInVzZVBlcnNpc3RlbnRDb29raWUiOiIzIn0.VkRjbDlIMFVwZ21RYWxyMlVyRXlJTnlQSUZPYUhReUlwcFpmK2lWUkp2az0&amp;encodeFailures=1&amp;srcWidth=&amp;srcHeight=&amp;width=1366&amp;height=613&amp;action=Access">
            <a:extLst>
              <a:ext uri="{FF2B5EF4-FFF2-40B4-BE49-F238E27FC236}">
                <a16:creationId xmlns:a16="http://schemas.microsoft.com/office/drawing/2014/main" id="{802CC744-E308-425E-A8B0-06AC72C8B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693" y="940215"/>
            <a:ext cx="1473557" cy="16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s://northeurope1-mediap.svc.ms/transform/thumbnail?provider=spo&amp;inputFormat=png&amp;cs=fFNQTw&amp;docid=https%3A%2F%2Ftrinityacademyhalifax.sharepoint.com%3A443%2F_api%2Fv2.0%2Fdrives%2Fb!zCQdpjJP50m2FQQxJSfvEgm4Sv33LZZFmySDaMYvXqDPR7qPwtRCQ4TUVQvCtLL-%2Fitems%2F012X3VCZNWBBI5QQQI3RF3ORNGWT6JV7Z6%3Fversion%3DPublished&amp;access_token=eyJ0eXAiOiJKV1QiLCJhbGciOiJub25lIn0.eyJhdWQiOiIwMDAwMDAwMy0wMDAwLTBmZjEtY2UwMC0wMDAwMDAwMDAwMDAvdHJpbml0eWFjYWRlbXloYWxpZmF4LnNoYXJlcG9pbnQuY29tQGFlM2QyMTA4LTkyZTgtNDBiNy05Y2ZjLTliNDYzZjIxZmQzNyIsImlzcyI6IjAwMDAwMDAzLTAwMDAtMGZmMS1jZTAwLTAwMDAwMDAwMDAwMCIsIm5iZiI6IjE1ODQzNjcyOTciLCJleHAiOiIxNTg0Mzg4ODk3IiwiZW5kcG9pbnR1cmwiOiJzOXFGRGxYTGNnbGhzeS9Ga2VQNVUyS1hnT0VNRjhaWlk3c0RoMkh4bUhBPSIsImVuZHBvaW50dXJsTGVuZ3RoIjoiMTI4IiwiaXNsb29wYmFjayI6IlRydWUiLCJjaWQiOiJNek0xWkRObU9XWXRNakJoWkMweU1EQXdMV00yT0dVdE56UTBaRGxsWlRWaU9UVmwiLCJ2ZXIiOiJoYXNoZWRwcm9vZnRva2VuIiwic2l0ZWlkIjoiWVRZeFpESTBZMk10TkdZek1pMDBPV1UzTFdJMk1UVXRNRFF6TVRJMU1qZGxaakV5Iiwic2lnbmluX3N0YXRlIjoiW1wia21zaVwiXSIsIm5hbWVpZCI6IjAjLmZ8bWVtYmVyc2hpcHxrLmhlbnNoYWxsQHRyaW5pdHltYXQub3JnIiwibmlpIjoibWljcm9zb2Z0LnNoYXJlcG9pbnQiLCJpc3VzZXIiOiJ0cnVlIiwiY2FjaGVrZXkiOiIwaC5mfG1lbWJlcnNoaXB8MTAwMzNmZmZhMjc1ZmQxZkBsaXZlLmNvbSIsInR0IjoiMCIsInVzZVBlcnNpc3RlbnRDb29raWUiOiIzIn0.VkRjbDlIMFVwZ21RYWxyMlVyRXlJTnlQSUZPYUhReUlwcFpmK2lWUkp2az0&amp;encodeFailures=1&amp;srcWidth=&amp;srcHeight=&amp;width=1366&amp;height=613&amp;action=Access">
            <a:extLst>
              <a:ext uri="{FF2B5EF4-FFF2-40B4-BE49-F238E27FC236}">
                <a16:creationId xmlns:a16="http://schemas.microsoft.com/office/drawing/2014/main" id="{55F0FF32-B820-4682-8FAF-493110CC8F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258" y="940215"/>
            <a:ext cx="1473557" cy="16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s://northeurope1-mediap.svc.ms/transform/thumbnail?provider=spo&amp;inputFormat=png&amp;cs=fFNQTw&amp;docid=https%3A%2F%2Ftrinityacademyhalifax.sharepoint.com%3A443%2F_api%2Fv2.0%2Fdrives%2Fb!zCQdpjJP50m2FQQxJSfvEgm4Sv33LZZFmySDaMYvXqDPR7qPwtRCQ4TUVQvCtLL-%2Fitems%2F012X3VCZNWBBI5QQQI3RF3ORNGWT6JV7Z6%3Fversion%3DPublished&amp;access_token=eyJ0eXAiOiJKV1QiLCJhbGciOiJub25lIn0.eyJhdWQiOiIwMDAwMDAwMy0wMDAwLTBmZjEtY2UwMC0wMDAwMDAwMDAwMDAvdHJpbml0eWFjYWRlbXloYWxpZmF4LnNoYXJlcG9pbnQuY29tQGFlM2QyMTA4LTkyZTgtNDBiNy05Y2ZjLTliNDYzZjIxZmQzNyIsImlzcyI6IjAwMDAwMDAzLTAwMDAtMGZmMS1jZTAwLTAwMDAwMDAwMDAwMCIsIm5iZiI6IjE1ODQzNjcyOTciLCJleHAiOiIxNTg0Mzg4ODk3IiwiZW5kcG9pbnR1cmwiOiJzOXFGRGxYTGNnbGhzeS9Ga2VQNVUyS1hnT0VNRjhaWlk3c0RoMkh4bUhBPSIsImVuZHBvaW50dXJsTGVuZ3RoIjoiMTI4IiwiaXNsb29wYmFjayI6IlRydWUiLCJjaWQiOiJNek0xWkRObU9XWXRNakJoWkMweU1EQXdMV00yT0dVdE56UTBaRGxsWlRWaU9UVmwiLCJ2ZXIiOiJoYXNoZWRwcm9vZnRva2VuIiwic2l0ZWlkIjoiWVRZeFpESTBZMk10TkdZek1pMDBPV1UzTFdJMk1UVXRNRFF6TVRJMU1qZGxaakV5Iiwic2lnbmluX3N0YXRlIjoiW1wia21zaVwiXSIsIm5hbWVpZCI6IjAjLmZ8bWVtYmVyc2hpcHxrLmhlbnNoYWxsQHRyaW5pdHltYXQub3JnIiwibmlpIjoibWljcm9zb2Z0LnNoYXJlcG9pbnQiLCJpc3VzZXIiOiJ0cnVlIiwiY2FjaGVrZXkiOiIwaC5mfG1lbWJlcnNoaXB8MTAwMzNmZmZhMjc1ZmQxZkBsaXZlLmNvbSIsInR0IjoiMCIsInVzZVBlcnNpc3RlbnRDb29raWUiOiIzIn0.VkRjbDlIMFVwZ21RYWxyMlVyRXlJTnlQSUZPYUhReUlwcFpmK2lWUkp2az0&amp;encodeFailures=1&amp;srcWidth=&amp;srcHeight=&amp;width=1366&amp;height=613&amp;action=Access">
            <a:extLst>
              <a:ext uri="{FF2B5EF4-FFF2-40B4-BE49-F238E27FC236}">
                <a16:creationId xmlns:a16="http://schemas.microsoft.com/office/drawing/2014/main" id="{0A04DAB9-59C7-47B7-86D4-20C55EB77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777" y="1732750"/>
            <a:ext cx="1473557" cy="16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s://northeurope1-mediap.svc.ms/transform/thumbnail?provider=spo&amp;inputFormat=png&amp;cs=fFNQTw&amp;docid=https%3A%2F%2Ftrinityacademyhalifax.sharepoint.com%3A443%2F_api%2Fv2.0%2Fdrives%2Fb!zCQdpjJP50m2FQQxJSfvEgm4Sv33LZZFmySDaMYvXqDPR7qPwtRCQ4TUVQvCtLL-%2Fitems%2F012X3VCZNWBBI5QQQI3RF3ORNGWT6JV7Z6%3Fversion%3DPublished&amp;access_token=eyJ0eXAiOiJKV1QiLCJhbGciOiJub25lIn0.eyJhdWQiOiIwMDAwMDAwMy0wMDAwLTBmZjEtY2UwMC0wMDAwMDAwMDAwMDAvdHJpbml0eWFjYWRlbXloYWxpZmF4LnNoYXJlcG9pbnQuY29tQGFlM2QyMTA4LTkyZTgtNDBiNy05Y2ZjLTliNDYzZjIxZmQzNyIsImlzcyI6IjAwMDAwMDAzLTAwMDAtMGZmMS1jZTAwLTAwMDAwMDAwMDAwMCIsIm5iZiI6IjE1ODQzNjcyOTciLCJleHAiOiIxNTg0Mzg4ODk3IiwiZW5kcG9pbnR1cmwiOiJzOXFGRGxYTGNnbGhzeS9Ga2VQNVUyS1hnT0VNRjhaWlk3c0RoMkh4bUhBPSIsImVuZHBvaW50dXJsTGVuZ3RoIjoiMTI4IiwiaXNsb29wYmFjayI6IlRydWUiLCJjaWQiOiJNek0xWkRObU9XWXRNakJoWkMweU1EQXdMV00yT0dVdE56UTBaRGxsWlRWaU9UVmwiLCJ2ZXIiOiJoYXNoZWRwcm9vZnRva2VuIiwic2l0ZWlkIjoiWVRZeFpESTBZMk10TkdZek1pMDBPV1UzTFdJMk1UVXRNRFF6TVRJMU1qZGxaakV5Iiwic2lnbmluX3N0YXRlIjoiW1wia21zaVwiXSIsIm5hbWVpZCI6IjAjLmZ8bWVtYmVyc2hpcHxrLmhlbnNoYWxsQHRyaW5pdHltYXQub3JnIiwibmlpIjoibWljcm9zb2Z0LnNoYXJlcG9pbnQiLCJpc3VzZXIiOiJ0cnVlIiwiY2FjaGVrZXkiOiIwaC5mfG1lbWJlcnNoaXB8MTAwMzNmZmZhMjc1ZmQxZkBsaXZlLmNvbSIsInR0IjoiMCIsInVzZVBlcnNpc3RlbnRDb29raWUiOiIzIn0.VkRjbDlIMFVwZ21RYWxyMlVyRXlJTnlQSUZPYUhReUlwcFpmK2lWUkp2az0&amp;encodeFailures=1&amp;srcWidth=&amp;srcHeight=&amp;width=1366&amp;height=613&amp;action=Access">
            <a:extLst>
              <a:ext uri="{FF2B5EF4-FFF2-40B4-BE49-F238E27FC236}">
                <a16:creationId xmlns:a16="http://schemas.microsoft.com/office/drawing/2014/main" id="{08F63BC6-4570-4D51-BEE1-792EC5C8D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946" y="1732750"/>
            <a:ext cx="1473557" cy="16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https://northeurope1-mediap.svc.ms/transform/thumbnail?provider=spo&amp;inputFormat=png&amp;cs=fFNQTw&amp;docid=https%3A%2F%2Ftrinityacademyhalifax.sharepoint.com%3A443%2F_api%2Fv2.0%2Fdrives%2Fb!zCQdpjJP50m2FQQxJSfvEgm4Sv33LZZFmySDaMYvXqDPR7qPwtRCQ4TUVQvCtLL-%2Fitems%2F012X3VCZNWBBI5QQQI3RF3ORNGWT6JV7Z6%3Fversion%3DPublished&amp;access_token=eyJ0eXAiOiJKV1QiLCJhbGciOiJub25lIn0.eyJhdWQiOiIwMDAwMDAwMy0wMDAwLTBmZjEtY2UwMC0wMDAwMDAwMDAwMDAvdHJpbml0eWFjYWRlbXloYWxpZmF4LnNoYXJlcG9pbnQuY29tQGFlM2QyMTA4LTkyZTgtNDBiNy05Y2ZjLTliNDYzZjIxZmQzNyIsImlzcyI6IjAwMDAwMDAzLTAwMDAtMGZmMS1jZTAwLTAwMDAwMDAwMDAwMCIsIm5iZiI6IjE1ODQzNjcyOTciLCJleHAiOiIxNTg0Mzg4ODk3IiwiZW5kcG9pbnR1cmwiOiJzOXFGRGxYTGNnbGhzeS9Ga2VQNVUyS1hnT0VNRjhaWlk3c0RoMkh4bUhBPSIsImVuZHBvaW50dXJsTGVuZ3RoIjoiMTI4IiwiaXNsb29wYmFjayI6IlRydWUiLCJjaWQiOiJNek0xWkRObU9XWXRNakJoWkMweU1EQXdMV00yT0dVdE56UTBaRGxsWlRWaU9UVmwiLCJ2ZXIiOiJoYXNoZWRwcm9vZnRva2VuIiwic2l0ZWlkIjoiWVRZeFpESTBZMk10TkdZek1pMDBPV1UzTFdJMk1UVXRNRFF6TVRJMU1qZGxaakV5Iiwic2lnbmluX3N0YXRlIjoiW1wia21zaVwiXSIsIm5hbWVpZCI6IjAjLmZ8bWVtYmVyc2hpcHxrLmhlbnNoYWxsQHRyaW5pdHltYXQub3JnIiwibmlpIjoibWljcm9zb2Z0LnNoYXJlcG9pbnQiLCJpc3VzZXIiOiJ0cnVlIiwiY2FjaGVrZXkiOiIwaC5mfG1lbWJlcnNoaXB8MTAwMzNmZmZhMjc1ZmQxZkBsaXZlLmNvbSIsInR0IjoiMCIsInVzZVBlcnNpc3RlbnRDb29raWUiOiIzIn0.VkRjbDlIMFVwZ21RYWxyMlVyRXlJTnlQSUZPYUhReUlwcFpmK2lWUkp2az0&amp;encodeFailures=1&amp;srcWidth=&amp;srcHeight=&amp;width=1366&amp;height=613&amp;action=Access">
            <a:extLst>
              <a:ext uri="{FF2B5EF4-FFF2-40B4-BE49-F238E27FC236}">
                <a16:creationId xmlns:a16="http://schemas.microsoft.com/office/drawing/2014/main" id="{28488ADF-EA5E-44BC-861A-627697069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60" y="1732750"/>
            <a:ext cx="1473557" cy="16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https://northeurope1-mediap.svc.ms/transform/thumbnail?provider=spo&amp;inputFormat=png&amp;cs=fFNQTw&amp;docid=https%3A%2F%2Ftrinityacademyhalifax.sharepoint.com%3A443%2F_api%2Fv2.0%2Fdrives%2Fb!zCQdpjJP50m2FQQxJSfvEgm4Sv33LZZFmySDaMYvXqDPR7qPwtRCQ4TUVQvCtLL-%2Fitems%2F012X3VCZNWBBI5QQQI3RF3ORNGWT6JV7Z6%3Fversion%3DPublished&amp;access_token=eyJ0eXAiOiJKV1QiLCJhbGciOiJub25lIn0.eyJhdWQiOiIwMDAwMDAwMy0wMDAwLTBmZjEtY2UwMC0wMDAwMDAwMDAwMDAvdHJpbml0eWFjYWRlbXloYWxpZmF4LnNoYXJlcG9pbnQuY29tQGFlM2QyMTA4LTkyZTgtNDBiNy05Y2ZjLTliNDYzZjIxZmQzNyIsImlzcyI6IjAwMDAwMDAzLTAwMDAtMGZmMS1jZTAwLTAwMDAwMDAwMDAwMCIsIm5iZiI6IjE1ODQzNjcyOTciLCJleHAiOiIxNTg0Mzg4ODk3IiwiZW5kcG9pbnR1cmwiOiJzOXFGRGxYTGNnbGhzeS9Ga2VQNVUyS1hnT0VNRjhaWlk3c0RoMkh4bUhBPSIsImVuZHBvaW50dXJsTGVuZ3RoIjoiMTI4IiwiaXNsb29wYmFjayI6IlRydWUiLCJjaWQiOiJNek0xWkRObU9XWXRNakJoWkMweU1EQXdMV00yT0dVdE56UTBaRGxsWlRWaU9UVmwiLCJ2ZXIiOiJoYXNoZWRwcm9vZnRva2VuIiwic2l0ZWlkIjoiWVRZeFpESTBZMk10TkdZek1pMDBPV1UzTFdJMk1UVXRNRFF6TVRJMU1qZGxaakV5Iiwic2lnbmluX3N0YXRlIjoiW1wia21zaVwiXSIsIm5hbWVpZCI6IjAjLmZ8bWVtYmVyc2hpcHxrLmhlbnNoYWxsQHRyaW5pdHltYXQub3JnIiwibmlpIjoibWljcm9zb2Z0LnNoYXJlcG9pbnQiLCJpc3VzZXIiOiJ0cnVlIiwiY2FjaGVrZXkiOiIwaC5mfG1lbWJlcnNoaXB8MTAwMzNmZmZhMjc1ZmQxZkBsaXZlLmNvbSIsInR0IjoiMCIsInVzZVBlcnNpc3RlbnRDb29raWUiOiIzIn0.VkRjbDlIMFVwZ21RYWxyMlVyRXlJTnlQSUZPYUhReUlwcFpmK2lWUkp2az0&amp;encodeFailures=1&amp;srcWidth=&amp;srcHeight=&amp;width=1366&amp;height=613&amp;action=Access">
            <a:extLst>
              <a:ext uri="{FF2B5EF4-FFF2-40B4-BE49-F238E27FC236}">
                <a16:creationId xmlns:a16="http://schemas.microsoft.com/office/drawing/2014/main" id="{BE1BF652-2D4D-4F81-8DE1-E4CD3CC5F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0325" y="1732750"/>
            <a:ext cx="1473557" cy="16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https://northeurope1-mediap.svc.ms/transform/thumbnail?provider=spo&amp;inputFormat=png&amp;cs=fFNQTw&amp;docid=https%3A%2F%2Ftrinityacademyhalifax.sharepoint.com%3A443%2F_api%2Fv2.0%2Fdrives%2Fb!zCQdpjJP50m2FQQxJSfvEgm4Sv33LZZFmySDaMYvXqDPR7qPwtRCQ4TUVQvCtLL-%2Fitems%2F012X3VCZNWBBI5QQQI3RF3ORNGWT6JV7Z6%3Fversion%3DPublished&amp;access_token=eyJ0eXAiOiJKV1QiLCJhbGciOiJub25lIn0.eyJhdWQiOiIwMDAwMDAwMy0wMDAwLTBmZjEtY2UwMC0wMDAwMDAwMDAwMDAvdHJpbml0eWFjYWRlbXloYWxpZmF4LnNoYXJlcG9pbnQuY29tQGFlM2QyMTA4LTkyZTgtNDBiNy05Y2ZjLTliNDYzZjIxZmQzNyIsImlzcyI6IjAwMDAwMDAzLTAwMDAtMGZmMS1jZTAwLTAwMDAwMDAwMDAwMCIsIm5iZiI6IjE1ODQzNjcyOTciLCJleHAiOiIxNTg0Mzg4ODk3IiwiZW5kcG9pbnR1cmwiOiJzOXFGRGxYTGNnbGhzeS9Ga2VQNVUyS1hnT0VNRjhaWlk3c0RoMkh4bUhBPSIsImVuZHBvaW50dXJsTGVuZ3RoIjoiMTI4IiwiaXNsb29wYmFjayI6IlRydWUiLCJjaWQiOiJNek0xWkRObU9XWXRNakJoWkMweU1EQXdMV00yT0dVdE56UTBaRGxsWlRWaU9UVmwiLCJ2ZXIiOiJoYXNoZWRwcm9vZnRva2VuIiwic2l0ZWlkIjoiWVRZeFpESTBZMk10TkdZek1pMDBPV1UzTFdJMk1UVXRNRFF6TVRJMU1qZGxaakV5Iiwic2lnbmluX3N0YXRlIjoiW1wia21zaVwiXSIsIm5hbWVpZCI6IjAjLmZ8bWVtYmVyc2hpcHxrLmhlbnNoYWxsQHRyaW5pdHltYXQub3JnIiwibmlpIjoibWljcm9zb2Z0LnNoYXJlcG9pbnQiLCJpc3VzZXIiOiJ0cnVlIiwiY2FjaGVrZXkiOiIwaC5mfG1lbWJlcnNoaXB8MTAwMzNmZmZhMjc1ZmQxZkBsaXZlLmNvbSIsInR0IjoiMCIsInVzZVBlcnNpc3RlbnRDb29raWUiOiIzIn0.VkRjbDlIMFVwZ21RYWxyMlVyRXlJTnlQSUZPYUhReUlwcFpmK2lWUkp2az0&amp;encodeFailures=1&amp;srcWidth=&amp;srcHeight=&amp;width=1366&amp;height=613&amp;action=Access">
            <a:extLst>
              <a:ext uri="{FF2B5EF4-FFF2-40B4-BE49-F238E27FC236}">
                <a16:creationId xmlns:a16="http://schemas.microsoft.com/office/drawing/2014/main" id="{4AE7BDE8-98EB-41DF-9A2F-3634A3D58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535" y="1732750"/>
            <a:ext cx="1473557" cy="16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s://northeurope1-mediap.svc.ms/transform/thumbnail?provider=spo&amp;inputFormat=png&amp;cs=fFNQTw&amp;docid=https%3A%2F%2Ftrinityacademyhalifax.sharepoint.com%3A443%2F_api%2Fv2.0%2Fdrives%2Fb!zCQdpjJP50m2FQQxJSfvEgm4Sv33LZZFmySDaMYvXqDPR7qPwtRCQ4TUVQvCtLL-%2Fitems%2F012X3VCZOGMEUZBBVD4ZHLW5SRNUXYWXSQ%3Fversion%3DPublished&amp;access_token=eyJ0eXAiOiJKV1QiLCJhbGciOiJub25lIn0.eyJhdWQiOiIwMDAwMDAwMy0wMDAwLTBmZjEtY2UwMC0wMDAwMDAwMDAwMDAvdHJpbml0eWFjYWRlbXloYWxpZmF4LnNoYXJlcG9pbnQuY29tQGFlM2QyMTA4LTkyZTgtNDBiNy05Y2ZjLTliNDYzZjIxZmQzNyIsImlzcyI6IjAwMDAwMDAzLTAwMDAtMGZmMS1jZTAwLTAwMDAwMDAwMDAwMCIsIm5iZiI6IjE1ODQzNjcyOTciLCJleHAiOiIxNTg0Mzg4ODk3IiwiZW5kcG9pbnR1cmwiOiJzOXFGRGxYTGNnbGhzeS9Ga2VQNVUyS1hnT0VNRjhaWlk3c0RoMkh4bUhBPSIsImVuZHBvaW50dXJsTGVuZ3RoIjoiMTI4IiwiaXNsb29wYmFjayI6IlRydWUiLCJjaWQiOiJNek0xWkRObU9XWXRNakJoWkMweU1EQXdMV00yT0dVdE56UTBaRGxsWlRWaU9UVmwiLCJ2ZXIiOiJoYXNoZWRwcm9vZnRva2VuIiwic2l0ZWlkIjoiWVRZeFpESTBZMk10TkdZek1pMDBPV1UzTFdJMk1UVXRNRFF6TVRJMU1qZGxaakV5Iiwic2lnbmluX3N0YXRlIjoiW1wia21zaVwiXSIsIm5hbWVpZCI6IjAjLmZ8bWVtYmVyc2hpcHxrLmhlbnNoYWxsQHRyaW5pdHltYXQub3JnIiwibmlpIjoibWljcm9zb2Z0LnNoYXJlcG9pbnQiLCJpc3VzZXIiOiJ0cnVlIiwiY2FjaGVrZXkiOiIwaC5mfG1lbWJlcnNoaXB8MTAwMzNmZmZhMjc1ZmQxZkBsaXZlLmNvbSIsInR0IjoiMCIsInVzZVBlcnNpc3RlbnRDb29raWUiOiIzIn0.VkRjbDlIMFVwZ21RYWxyMlVyRXlJTnlQSUZPYUhReUlwcFpmK2lWUkp2az0&amp;encodeFailures=1&amp;srcWidth=&amp;srcHeight=&amp;width=1366&amp;height=613&amp;action=Access">
            <a:extLst>
              <a:ext uri="{FF2B5EF4-FFF2-40B4-BE49-F238E27FC236}">
                <a16:creationId xmlns:a16="http://schemas.microsoft.com/office/drawing/2014/main" id="{F7148AE2-5A31-4C32-889C-B4ACB247C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072" y="1130794"/>
            <a:ext cx="1271422" cy="1450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1967AEA7-AACB-4BD4-B289-DC97A1EAEEAB}"/>
              </a:ext>
            </a:extLst>
          </p:cNvPr>
          <p:cNvSpPr txBox="1"/>
          <p:nvPr/>
        </p:nvSpPr>
        <p:spPr>
          <a:xfrm>
            <a:off x="971550" y="788430"/>
            <a:ext cx="6335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</a:rPr>
              <a:t>What fraction of the flowers are orange?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5D0E5BDE-B2F1-48E6-8E18-90D8A60A167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61038" y="243261"/>
            <a:ext cx="747045" cy="74704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1A8D1AE2-7B95-4B1A-9157-408C113A6DD4}"/>
              </a:ext>
            </a:extLst>
          </p:cNvPr>
          <p:cNvSpPr txBox="1"/>
          <p:nvPr/>
        </p:nvSpPr>
        <p:spPr>
          <a:xfrm>
            <a:off x="5763882" y="38595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CDFF659-6611-461A-96D7-192A6CE7A2B7}"/>
                  </a:ext>
                </a:extLst>
              </p:cNvPr>
              <p:cNvSpPr txBox="1"/>
              <p:nvPr/>
            </p:nvSpPr>
            <p:spPr>
              <a:xfrm>
                <a:off x="7116988" y="646495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CDFF659-6611-461A-96D7-192A6CE7A2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6988" y="646495"/>
                <a:ext cx="444385" cy="765338"/>
              </a:xfrm>
              <a:prstGeom prst="rect">
                <a:avLst/>
              </a:prstGeom>
              <a:blipFill>
                <a:blip r:embed="rId9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39021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0" grpId="0"/>
      <p:bldP spid="124" grpId="0"/>
      <p:bldP spid="125" grpId="0"/>
      <p:bldP spid="126" grpId="0"/>
      <p:bldP spid="127" grpId="0"/>
      <p:bldP spid="27" grpId="0"/>
      <p:bldP spid="29" grpId="0"/>
      <p:bldP spid="29" grpId="1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48BD1202-3191-4DC8-86BB-B5165173CCB4}"/>
              </a:ext>
            </a:extLst>
          </p:cNvPr>
          <p:cNvSpPr txBox="1"/>
          <p:nvPr/>
        </p:nvSpPr>
        <p:spPr>
          <a:xfrm>
            <a:off x="1439067" y="1212915"/>
            <a:ext cx="6335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</a:rPr>
              <a:t>Tenths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ADC054A-5F86-4485-B3F2-23721AFF33AC}"/>
              </a:ext>
            </a:extLst>
          </p:cNvPr>
          <p:cNvGraphicFramePr>
            <a:graphicFrameLocks noGrp="1"/>
          </p:cNvGraphicFramePr>
          <p:nvPr/>
        </p:nvGraphicFramePr>
        <p:xfrm>
          <a:off x="1678469" y="2129134"/>
          <a:ext cx="609600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5B28A7B-36E5-4024-B9A9-A1A55F77393A}"/>
              </a:ext>
            </a:extLst>
          </p:cNvPr>
          <p:cNvGraphicFramePr>
            <a:graphicFrameLocks noGrp="1"/>
          </p:cNvGraphicFramePr>
          <p:nvPr/>
        </p:nvGraphicFramePr>
        <p:xfrm>
          <a:off x="1678469" y="2129134"/>
          <a:ext cx="609600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C87CCED-23D5-455E-86EC-461B829237ED}"/>
              </a:ext>
            </a:extLst>
          </p:cNvPr>
          <p:cNvGraphicFramePr>
            <a:graphicFrameLocks noGrp="1"/>
          </p:cNvGraphicFramePr>
          <p:nvPr/>
        </p:nvGraphicFramePr>
        <p:xfrm>
          <a:off x="1678469" y="2129134"/>
          <a:ext cx="609600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4" name="Right Brace 3">
            <a:extLst>
              <a:ext uri="{FF2B5EF4-FFF2-40B4-BE49-F238E27FC236}">
                <a16:creationId xmlns:a16="http://schemas.microsoft.com/office/drawing/2014/main" id="{268532E8-0D45-402C-B460-D1B2012B02C3}"/>
              </a:ext>
            </a:extLst>
          </p:cNvPr>
          <p:cNvSpPr/>
          <p:nvPr/>
        </p:nvSpPr>
        <p:spPr>
          <a:xfrm rot="5400000">
            <a:off x="1860177" y="2883413"/>
            <a:ext cx="234462" cy="597876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CFBD5E7-859A-4574-84A9-C5F7C3388DB4}"/>
                  </a:ext>
                </a:extLst>
              </p:cNvPr>
              <p:cNvSpPr txBox="1"/>
              <p:nvPr/>
            </p:nvSpPr>
            <p:spPr>
              <a:xfrm>
                <a:off x="1696360" y="3351120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CFBD5E7-859A-4574-84A9-C5F7C3388D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6360" y="3351120"/>
                <a:ext cx="444385" cy="765338"/>
              </a:xfrm>
              <a:prstGeom prst="rect">
                <a:avLst/>
              </a:prstGeom>
              <a:blipFill>
                <a:blip r:embed="rId5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15887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48BD1202-3191-4DC8-86BB-B5165173CCB4}"/>
              </a:ext>
            </a:extLst>
          </p:cNvPr>
          <p:cNvSpPr txBox="1"/>
          <p:nvPr/>
        </p:nvSpPr>
        <p:spPr>
          <a:xfrm>
            <a:off x="1439067" y="1212915"/>
            <a:ext cx="6335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</a:rPr>
              <a:t>Tenths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116" name="Picture 115">
            <a:extLst>
              <a:ext uri="{FF2B5EF4-FFF2-40B4-BE49-F238E27FC236}">
                <a16:creationId xmlns:a16="http://schemas.microsoft.com/office/drawing/2014/main" id="{31F34085-4446-4E9B-BCC3-10FAA0129B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7992" y="466695"/>
            <a:ext cx="747045" cy="747045"/>
          </a:xfrm>
          <a:prstGeom prst="rect">
            <a:avLst/>
          </a:prstGeom>
        </p:spPr>
      </p:pic>
      <p:sp>
        <p:nvSpPr>
          <p:cNvPr id="117" name="TextBox 116">
            <a:extLst>
              <a:ext uri="{FF2B5EF4-FFF2-40B4-BE49-F238E27FC236}">
                <a16:creationId xmlns:a16="http://schemas.microsoft.com/office/drawing/2014/main" id="{6BC896C2-3BC8-48DC-A7B9-1A9704A78CCD}"/>
              </a:ext>
            </a:extLst>
          </p:cNvPr>
          <p:cNvSpPr txBox="1"/>
          <p:nvPr/>
        </p:nvSpPr>
        <p:spPr>
          <a:xfrm>
            <a:off x="5570836" y="60938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ADC054A-5F86-4485-B3F2-23721AFF33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336614"/>
              </p:ext>
            </p:extLst>
          </p:nvPr>
        </p:nvGraphicFramePr>
        <p:xfrm>
          <a:off x="1678469" y="2129134"/>
          <a:ext cx="609600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5B28A7B-36E5-4024-B9A9-A1A55F7739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110132"/>
              </p:ext>
            </p:extLst>
          </p:nvPr>
        </p:nvGraphicFramePr>
        <p:xfrm>
          <a:off x="1678469" y="2129134"/>
          <a:ext cx="609600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C87CCED-23D5-455E-86EC-461B82923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716744"/>
              </p:ext>
            </p:extLst>
          </p:nvPr>
        </p:nvGraphicFramePr>
        <p:xfrm>
          <a:off x="1678469" y="2129134"/>
          <a:ext cx="609600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86AA3563-3C1B-4403-AABC-6A9E9428EC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331686"/>
              </p:ext>
            </p:extLst>
          </p:nvPr>
        </p:nvGraphicFramePr>
        <p:xfrm>
          <a:off x="1678469" y="2129134"/>
          <a:ext cx="609600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001BAB65-59D5-4108-BBB7-513D73A02A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736008"/>
              </p:ext>
            </p:extLst>
          </p:nvPr>
        </p:nvGraphicFramePr>
        <p:xfrm>
          <a:off x="1678470" y="2129134"/>
          <a:ext cx="609600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4" name="Right Brace 3">
            <a:extLst>
              <a:ext uri="{FF2B5EF4-FFF2-40B4-BE49-F238E27FC236}">
                <a16:creationId xmlns:a16="http://schemas.microsoft.com/office/drawing/2014/main" id="{268532E8-0D45-402C-B460-D1B2012B02C3}"/>
              </a:ext>
            </a:extLst>
          </p:cNvPr>
          <p:cNvSpPr/>
          <p:nvPr/>
        </p:nvSpPr>
        <p:spPr>
          <a:xfrm rot="5400000">
            <a:off x="1860177" y="2883413"/>
            <a:ext cx="234462" cy="597876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ight Brace 24">
            <a:extLst>
              <a:ext uri="{FF2B5EF4-FFF2-40B4-BE49-F238E27FC236}">
                <a16:creationId xmlns:a16="http://schemas.microsoft.com/office/drawing/2014/main" id="{4120D185-9620-4056-AD65-0C17595B7E57}"/>
              </a:ext>
            </a:extLst>
          </p:cNvPr>
          <p:cNvSpPr/>
          <p:nvPr/>
        </p:nvSpPr>
        <p:spPr>
          <a:xfrm rot="5400000">
            <a:off x="4310299" y="433290"/>
            <a:ext cx="234462" cy="5498123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CFBD5E7-859A-4574-84A9-C5F7C3388DB4}"/>
                  </a:ext>
                </a:extLst>
              </p:cNvPr>
              <p:cNvSpPr txBox="1"/>
              <p:nvPr/>
            </p:nvSpPr>
            <p:spPr>
              <a:xfrm>
                <a:off x="1696360" y="3351120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CFBD5E7-859A-4574-84A9-C5F7C3388D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6360" y="3351120"/>
                <a:ext cx="444385" cy="765338"/>
              </a:xfrm>
              <a:prstGeom prst="rect">
                <a:avLst/>
              </a:prstGeom>
              <a:blipFill>
                <a:blip r:embed="rId6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ight Brace 26">
            <a:extLst>
              <a:ext uri="{FF2B5EF4-FFF2-40B4-BE49-F238E27FC236}">
                <a16:creationId xmlns:a16="http://schemas.microsoft.com/office/drawing/2014/main" id="{58AEC677-3BC9-4FF8-A71C-B7693E92E6A4}"/>
              </a:ext>
            </a:extLst>
          </p:cNvPr>
          <p:cNvSpPr/>
          <p:nvPr/>
        </p:nvSpPr>
        <p:spPr>
          <a:xfrm rot="5400000">
            <a:off x="2780439" y="1963152"/>
            <a:ext cx="234462" cy="2438399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20F81D5-FF63-4306-9C15-3748C398E30F}"/>
                  </a:ext>
                </a:extLst>
              </p:cNvPr>
              <p:cNvSpPr txBox="1"/>
              <p:nvPr/>
            </p:nvSpPr>
            <p:spPr>
              <a:xfrm>
                <a:off x="4157904" y="3351120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20F81D5-FF63-4306-9C15-3748C398E3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7904" y="3351120"/>
                <a:ext cx="444385" cy="765338"/>
              </a:xfrm>
              <a:prstGeom prst="rect">
                <a:avLst/>
              </a:prstGeom>
              <a:blipFill>
                <a:blip r:embed="rId7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BC78088-C337-423C-961A-AF78A9B0D339}"/>
                  </a:ext>
                </a:extLst>
              </p:cNvPr>
              <p:cNvSpPr txBox="1"/>
              <p:nvPr/>
            </p:nvSpPr>
            <p:spPr>
              <a:xfrm>
                <a:off x="2611850" y="3351120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BC78088-C337-423C-961A-AF78A9B0D3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1850" y="3351120"/>
                <a:ext cx="444385" cy="765338"/>
              </a:xfrm>
              <a:prstGeom prst="rect">
                <a:avLst/>
              </a:prstGeom>
              <a:blipFill>
                <a:blip r:embed="rId8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D2FF3110-B875-404D-A1BF-20E552B35F6A}"/>
              </a:ext>
            </a:extLst>
          </p:cNvPr>
          <p:cNvSpPr txBox="1"/>
          <p:nvPr/>
        </p:nvSpPr>
        <p:spPr>
          <a:xfrm>
            <a:off x="1704769" y="4608651"/>
            <a:ext cx="6335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</a:rPr>
              <a:t>What fraction is not shaded?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2241987-E9CA-40CE-81EA-4B98AADFCB77}"/>
                  </a:ext>
                </a:extLst>
              </p:cNvPr>
              <p:cNvSpPr txBox="1"/>
              <p:nvPr/>
            </p:nvSpPr>
            <p:spPr>
              <a:xfrm>
                <a:off x="6589641" y="4487592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2241987-E9CA-40CE-81EA-4B98AADFC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9641" y="4487592"/>
                <a:ext cx="444385" cy="765338"/>
              </a:xfrm>
              <a:prstGeom prst="rect">
                <a:avLst/>
              </a:prstGeom>
              <a:blipFill>
                <a:blip r:embed="rId9"/>
                <a:stretch>
                  <a:fillRect r="-13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290E435-DCE3-467F-B155-ADD52681BA92}"/>
                  </a:ext>
                </a:extLst>
              </p:cNvPr>
              <p:cNvSpPr txBox="1"/>
              <p:nvPr/>
            </p:nvSpPr>
            <p:spPr>
              <a:xfrm>
                <a:off x="6589641" y="4487592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290E435-DCE3-467F-B155-ADD52681BA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9641" y="4487592"/>
                <a:ext cx="444385" cy="765338"/>
              </a:xfrm>
              <a:prstGeom prst="rect">
                <a:avLst/>
              </a:prstGeom>
              <a:blipFill>
                <a:blip r:embed="rId10"/>
                <a:stretch>
                  <a:fillRect r="-13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5115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117" grpId="1"/>
      <p:bldP spid="4" grpId="0" animBg="1"/>
      <p:bldP spid="25" grpId="0" animBg="1"/>
      <p:bldP spid="25" grpId="1" animBg="1"/>
      <p:bldP spid="26" grpId="0"/>
      <p:bldP spid="27" grpId="0" animBg="1"/>
      <p:bldP spid="28" grpId="0"/>
      <p:bldP spid="28" grpId="1"/>
      <p:bldP spid="29" grpId="0"/>
      <p:bldP spid="30" grpId="0"/>
      <p:bldP spid="30" grpId="1"/>
      <p:bldP spid="30" grpId="2"/>
      <p:bldP spid="31" grpId="0"/>
      <p:bldP spid="31" grpId="1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48BD1202-3191-4DC8-86BB-B5165173CCB4}"/>
              </a:ext>
            </a:extLst>
          </p:cNvPr>
          <p:cNvSpPr txBox="1"/>
          <p:nvPr/>
        </p:nvSpPr>
        <p:spPr>
          <a:xfrm>
            <a:off x="971550" y="342939"/>
            <a:ext cx="6335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</a:rPr>
              <a:t>What fraction are yellow?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A0D62C92-991C-46CD-A713-A66F4F9BD8C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9138" y="1009291"/>
          <a:ext cx="2944985" cy="1177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8997">
                  <a:extLst>
                    <a:ext uri="{9D8B030D-6E8A-4147-A177-3AD203B41FA5}">
                      <a16:colId xmlns:a16="http://schemas.microsoft.com/office/drawing/2014/main" val="959526296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837854462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128650680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1102332713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2580904791"/>
                    </a:ext>
                  </a:extLst>
                </a:gridCol>
              </a:tblGrid>
              <a:tr h="588997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5640484"/>
                  </a:ext>
                </a:extLst>
              </a:tr>
              <a:tr h="588997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062715"/>
                  </a:ext>
                </a:extLst>
              </a:tr>
            </a:tbl>
          </a:graphicData>
        </a:graphic>
      </p:graphicFrame>
      <p:sp>
        <p:nvSpPr>
          <p:cNvPr id="18" name="Oval 17">
            <a:extLst>
              <a:ext uri="{FF2B5EF4-FFF2-40B4-BE49-F238E27FC236}">
                <a16:creationId xmlns:a16="http://schemas.microsoft.com/office/drawing/2014/main" id="{B506A8D1-A213-4E2D-B312-D0A11FC91B24}"/>
              </a:ext>
            </a:extLst>
          </p:cNvPr>
          <p:cNvSpPr/>
          <p:nvPr/>
        </p:nvSpPr>
        <p:spPr>
          <a:xfrm>
            <a:off x="789111" y="1071657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BC9A520-1E50-45A3-ACA7-51000D7B9439}"/>
              </a:ext>
            </a:extLst>
          </p:cNvPr>
          <p:cNvSpPr/>
          <p:nvPr/>
        </p:nvSpPr>
        <p:spPr>
          <a:xfrm>
            <a:off x="1371352" y="1068744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8884EE5-5FB3-4F37-9E2E-BACAF0A27109}"/>
              </a:ext>
            </a:extLst>
          </p:cNvPr>
          <p:cNvSpPr/>
          <p:nvPr/>
        </p:nvSpPr>
        <p:spPr>
          <a:xfrm>
            <a:off x="1971787" y="1068743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26AAE98-5F3F-4A83-96C6-44A84AF26124}"/>
              </a:ext>
            </a:extLst>
          </p:cNvPr>
          <p:cNvSpPr/>
          <p:nvPr/>
        </p:nvSpPr>
        <p:spPr>
          <a:xfrm>
            <a:off x="2554028" y="1071657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972F14B-6288-43BD-86E7-754380856189}"/>
              </a:ext>
            </a:extLst>
          </p:cNvPr>
          <p:cNvSpPr/>
          <p:nvPr/>
        </p:nvSpPr>
        <p:spPr>
          <a:xfrm>
            <a:off x="3142739" y="1079476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F938F2D-1666-4170-8008-7C0ED4C9B048}"/>
              </a:ext>
            </a:extLst>
          </p:cNvPr>
          <p:cNvSpPr/>
          <p:nvPr/>
        </p:nvSpPr>
        <p:spPr>
          <a:xfrm>
            <a:off x="789110" y="1641195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D4A4E20-10FE-40D9-BE77-07039444CDCB}"/>
              </a:ext>
            </a:extLst>
          </p:cNvPr>
          <p:cNvSpPr/>
          <p:nvPr/>
        </p:nvSpPr>
        <p:spPr>
          <a:xfrm>
            <a:off x="1371351" y="1641195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DBE16BC-F906-4884-8082-F2BD065B2FF4}"/>
              </a:ext>
            </a:extLst>
          </p:cNvPr>
          <p:cNvSpPr/>
          <p:nvPr/>
        </p:nvSpPr>
        <p:spPr>
          <a:xfrm>
            <a:off x="1974477" y="1642416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7F24B78-82B0-45F7-BA45-19C94107AED3}"/>
              </a:ext>
            </a:extLst>
          </p:cNvPr>
          <p:cNvSpPr/>
          <p:nvPr/>
        </p:nvSpPr>
        <p:spPr>
          <a:xfrm>
            <a:off x="2554027" y="1642416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C860EAB-A3A2-4026-8FC2-928E6A69E5A2}"/>
              </a:ext>
            </a:extLst>
          </p:cNvPr>
          <p:cNvSpPr/>
          <p:nvPr/>
        </p:nvSpPr>
        <p:spPr>
          <a:xfrm>
            <a:off x="3142739" y="1642416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B250B82-99CF-47B8-8F7F-14A152938B1D}"/>
                  </a:ext>
                </a:extLst>
              </p:cNvPr>
              <p:cNvSpPr txBox="1"/>
              <p:nvPr/>
            </p:nvSpPr>
            <p:spPr>
              <a:xfrm>
                <a:off x="4028512" y="1159094"/>
                <a:ext cx="1642399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B250B82-99CF-47B8-8F7F-14A152938B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8512" y="1159094"/>
                <a:ext cx="1642399" cy="7676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A49D4121-D586-433B-BCBC-2636583F0C27}"/>
              </a:ext>
            </a:extLst>
          </p:cNvPr>
          <p:cNvSpPr txBox="1"/>
          <p:nvPr/>
        </p:nvSpPr>
        <p:spPr>
          <a:xfrm>
            <a:off x="4119992" y="1336678"/>
            <a:ext cx="1642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0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86DA261-DA70-4D54-BF58-2137E82C1DCE}"/>
              </a:ext>
            </a:extLst>
          </p:cNvPr>
          <p:cNvSpPr/>
          <p:nvPr/>
        </p:nvSpPr>
        <p:spPr>
          <a:xfrm>
            <a:off x="789111" y="1071657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0BA1FAF6-0845-48B9-855C-D9C6DEA784E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050399" y="1150416"/>
          <a:ext cx="28005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0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3636A581-918D-4B1F-8FA2-B2836A646B9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9138" y="2286784"/>
          <a:ext cx="2944985" cy="1177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8997">
                  <a:extLst>
                    <a:ext uri="{9D8B030D-6E8A-4147-A177-3AD203B41FA5}">
                      <a16:colId xmlns:a16="http://schemas.microsoft.com/office/drawing/2014/main" val="959526296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837854462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128650680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1102332713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2580904791"/>
                    </a:ext>
                  </a:extLst>
                </a:gridCol>
              </a:tblGrid>
              <a:tr h="588997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5640484"/>
                  </a:ext>
                </a:extLst>
              </a:tr>
              <a:tr h="588997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062715"/>
                  </a:ext>
                </a:extLst>
              </a:tr>
            </a:tbl>
          </a:graphicData>
        </a:graphic>
      </p:graphicFrame>
      <p:sp>
        <p:nvSpPr>
          <p:cNvPr id="33" name="Oval 32">
            <a:extLst>
              <a:ext uri="{FF2B5EF4-FFF2-40B4-BE49-F238E27FC236}">
                <a16:creationId xmlns:a16="http://schemas.microsoft.com/office/drawing/2014/main" id="{5C3CB23A-AB7B-4D77-80C1-AC69FBAD0D2D}"/>
              </a:ext>
            </a:extLst>
          </p:cNvPr>
          <p:cNvSpPr/>
          <p:nvPr/>
        </p:nvSpPr>
        <p:spPr>
          <a:xfrm>
            <a:off x="789111" y="2349150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D02AA5D8-48BB-40AA-A5BC-E920C6F65B5E}"/>
              </a:ext>
            </a:extLst>
          </p:cNvPr>
          <p:cNvSpPr/>
          <p:nvPr/>
        </p:nvSpPr>
        <p:spPr>
          <a:xfrm>
            <a:off x="1371352" y="2346237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28D9C53-ACB3-4FD0-9799-36A67F1D96C9}"/>
              </a:ext>
            </a:extLst>
          </p:cNvPr>
          <p:cNvSpPr/>
          <p:nvPr/>
        </p:nvSpPr>
        <p:spPr>
          <a:xfrm>
            <a:off x="1971787" y="2346236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FC96952-073C-408D-897C-BCC18B4AA23E}"/>
              </a:ext>
            </a:extLst>
          </p:cNvPr>
          <p:cNvSpPr/>
          <p:nvPr/>
        </p:nvSpPr>
        <p:spPr>
          <a:xfrm>
            <a:off x="2554028" y="2349150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78C7942-27C6-4410-864F-C8D6B96ECC54}"/>
              </a:ext>
            </a:extLst>
          </p:cNvPr>
          <p:cNvSpPr/>
          <p:nvPr/>
        </p:nvSpPr>
        <p:spPr>
          <a:xfrm>
            <a:off x="3142739" y="2356969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B607FCC-3B52-47CC-8200-46826B9DDB0F}"/>
              </a:ext>
            </a:extLst>
          </p:cNvPr>
          <p:cNvSpPr/>
          <p:nvPr/>
        </p:nvSpPr>
        <p:spPr>
          <a:xfrm>
            <a:off x="789110" y="291868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63F25CF-6D06-4D9E-92EE-AFE6044595CD}"/>
              </a:ext>
            </a:extLst>
          </p:cNvPr>
          <p:cNvSpPr/>
          <p:nvPr/>
        </p:nvSpPr>
        <p:spPr>
          <a:xfrm>
            <a:off x="1371351" y="291868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EC004FC4-90DE-428C-B419-F769C5B1898B}"/>
              </a:ext>
            </a:extLst>
          </p:cNvPr>
          <p:cNvSpPr/>
          <p:nvPr/>
        </p:nvSpPr>
        <p:spPr>
          <a:xfrm>
            <a:off x="1974477" y="2919909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3C4CFEF-EE93-46B5-B2F7-5A296AEF8034}"/>
              </a:ext>
            </a:extLst>
          </p:cNvPr>
          <p:cNvSpPr/>
          <p:nvPr/>
        </p:nvSpPr>
        <p:spPr>
          <a:xfrm>
            <a:off x="2554027" y="2919909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6C684D1A-A77D-4A19-AAE7-FF69FE242B1C}"/>
              </a:ext>
            </a:extLst>
          </p:cNvPr>
          <p:cNvSpPr/>
          <p:nvPr/>
        </p:nvSpPr>
        <p:spPr>
          <a:xfrm>
            <a:off x="3142739" y="2919909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01680B97-2F7B-4FA9-BF6D-936372C90F0D}"/>
                  </a:ext>
                </a:extLst>
              </p:cNvPr>
              <p:cNvSpPr txBox="1"/>
              <p:nvPr/>
            </p:nvSpPr>
            <p:spPr>
              <a:xfrm>
                <a:off x="4028512" y="2436587"/>
                <a:ext cx="1642399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01680B97-2F7B-4FA9-BF6D-936372C90F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8512" y="2436587"/>
                <a:ext cx="1642399" cy="7676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Oval 44">
            <a:extLst>
              <a:ext uri="{FF2B5EF4-FFF2-40B4-BE49-F238E27FC236}">
                <a16:creationId xmlns:a16="http://schemas.microsoft.com/office/drawing/2014/main" id="{6018DAB9-D92C-45FA-B29F-127DE2EABEF8}"/>
              </a:ext>
            </a:extLst>
          </p:cNvPr>
          <p:cNvSpPr/>
          <p:nvPr/>
        </p:nvSpPr>
        <p:spPr>
          <a:xfrm>
            <a:off x="789111" y="2349150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ED4021FC-74F4-4D54-BE06-76B815B4BC5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050399" y="2427909"/>
          <a:ext cx="28005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0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47" name="Oval 46">
            <a:extLst>
              <a:ext uri="{FF2B5EF4-FFF2-40B4-BE49-F238E27FC236}">
                <a16:creationId xmlns:a16="http://schemas.microsoft.com/office/drawing/2014/main" id="{AE2C0B75-751D-4215-A536-77A5578B05D1}"/>
              </a:ext>
            </a:extLst>
          </p:cNvPr>
          <p:cNvSpPr/>
          <p:nvPr/>
        </p:nvSpPr>
        <p:spPr>
          <a:xfrm>
            <a:off x="1370393" y="2346237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D1757CC2-1DBE-437F-9277-19613AC5686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9138" y="3534963"/>
          <a:ext cx="2944985" cy="1177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8997">
                  <a:extLst>
                    <a:ext uri="{9D8B030D-6E8A-4147-A177-3AD203B41FA5}">
                      <a16:colId xmlns:a16="http://schemas.microsoft.com/office/drawing/2014/main" val="959526296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837854462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128650680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1102332713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2580904791"/>
                    </a:ext>
                  </a:extLst>
                </a:gridCol>
              </a:tblGrid>
              <a:tr h="588997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5640484"/>
                  </a:ext>
                </a:extLst>
              </a:tr>
              <a:tr h="588997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062715"/>
                  </a:ext>
                </a:extLst>
              </a:tr>
            </a:tbl>
          </a:graphicData>
        </a:graphic>
      </p:graphicFrame>
      <p:sp>
        <p:nvSpPr>
          <p:cNvPr id="49" name="Oval 48">
            <a:extLst>
              <a:ext uri="{FF2B5EF4-FFF2-40B4-BE49-F238E27FC236}">
                <a16:creationId xmlns:a16="http://schemas.microsoft.com/office/drawing/2014/main" id="{2323D5D6-9BAE-49C8-A5CB-84A1866E8E5D}"/>
              </a:ext>
            </a:extLst>
          </p:cNvPr>
          <p:cNvSpPr/>
          <p:nvPr/>
        </p:nvSpPr>
        <p:spPr>
          <a:xfrm>
            <a:off x="789111" y="3597329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6F77691-3DD3-480D-97ED-7AF7978F90DA}"/>
              </a:ext>
            </a:extLst>
          </p:cNvPr>
          <p:cNvSpPr/>
          <p:nvPr/>
        </p:nvSpPr>
        <p:spPr>
          <a:xfrm>
            <a:off x="1371352" y="3594416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757E1111-4752-4F8C-B3B4-0B23550DA58C}"/>
              </a:ext>
            </a:extLst>
          </p:cNvPr>
          <p:cNvSpPr/>
          <p:nvPr/>
        </p:nvSpPr>
        <p:spPr>
          <a:xfrm>
            <a:off x="1971787" y="3594415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6528B05-7805-4002-9BB6-42642982F832}"/>
              </a:ext>
            </a:extLst>
          </p:cNvPr>
          <p:cNvSpPr/>
          <p:nvPr/>
        </p:nvSpPr>
        <p:spPr>
          <a:xfrm>
            <a:off x="2554028" y="3597329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08F095AA-49CA-4B3D-A19D-EF3F4E67950A}"/>
              </a:ext>
            </a:extLst>
          </p:cNvPr>
          <p:cNvSpPr/>
          <p:nvPr/>
        </p:nvSpPr>
        <p:spPr>
          <a:xfrm>
            <a:off x="3142739" y="360514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FB20857-D255-40E2-921E-26C06C1F6E8A}"/>
              </a:ext>
            </a:extLst>
          </p:cNvPr>
          <p:cNvSpPr/>
          <p:nvPr/>
        </p:nvSpPr>
        <p:spPr>
          <a:xfrm>
            <a:off x="789110" y="4166867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26FC42E-8DD4-4A5E-9F62-0BC6B74CBE0D}"/>
              </a:ext>
            </a:extLst>
          </p:cNvPr>
          <p:cNvSpPr/>
          <p:nvPr/>
        </p:nvSpPr>
        <p:spPr>
          <a:xfrm>
            <a:off x="1371351" y="4166867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A5F79015-1811-4989-BF47-9E63444475F0}"/>
              </a:ext>
            </a:extLst>
          </p:cNvPr>
          <p:cNvSpPr/>
          <p:nvPr/>
        </p:nvSpPr>
        <p:spPr>
          <a:xfrm>
            <a:off x="1974477" y="416808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CB071E63-18C8-4404-9D58-838DA5547028}"/>
              </a:ext>
            </a:extLst>
          </p:cNvPr>
          <p:cNvSpPr/>
          <p:nvPr/>
        </p:nvSpPr>
        <p:spPr>
          <a:xfrm>
            <a:off x="2554027" y="416808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84AD673A-28FD-4DBD-A285-4B69F1221F0B}"/>
              </a:ext>
            </a:extLst>
          </p:cNvPr>
          <p:cNvSpPr/>
          <p:nvPr/>
        </p:nvSpPr>
        <p:spPr>
          <a:xfrm>
            <a:off x="3142739" y="416808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7CFD5DA-B7FA-4674-A2CD-E504BCE0B126}"/>
                  </a:ext>
                </a:extLst>
              </p:cNvPr>
              <p:cNvSpPr txBox="1"/>
              <p:nvPr/>
            </p:nvSpPr>
            <p:spPr>
              <a:xfrm>
                <a:off x="4028512" y="3684766"/>
                <a:ext cx="1642399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7CFD5DA-B7FA-4674-A2CD-E504BCE0B1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8512" y="3684766"/>
                <a:ext cx="1642399" cy="7676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Oval 59">
            <a:extLst>
              <a:ext uri="{FF2B5EF4-FFF2-40B4-BE49-F238E27FC236}">
                <a16:creationId xmlns:a16="http://schemas.microsoft.com/office/drawing/2014/main" id="{3F90453E-86CF-420F-988F-FDE4AE0EB56A}"/>
              </a:ext>
            </a:extLst>
          </p:cNvPr>
          <p:cNvSpPr/>
          <p:nvPr/>
        </p:nvSpPr>
        <p:spPr>
          <a:xfrm>
            <a:off x="789111" y="3597329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97025005-6578-42C7-9435-3C2F24F945F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050399" y="3676088"/>
          <a:ext cx="28005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0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62" name="Oval 61">
            <a:extLst>
              <a:ext uri="{FF2B5EF4-FFF2-40B4-BE49-F238E27FC236}">
                <a16:creationId xmlns:a16="http://schemas.microsoft.com/office/drawing/2014/main" id="{29B09B0D-56B1-4BEE-9625-0CE4F1895228}"/>
              </a:ext>
            </a:extLst>
          </p:cNvPr>
          <p:cNvSpPr/>
          <p:nvPr/>
        </p:nvSpPr>
        <p:spPr>
          <a:xfrm>
            <a:off x="1370393" y="3594416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>
            <a:extLst>
              <a:ext uri="{FF2B5EF4-FFF2-40B4-BE49-F238E27FC236}">
                <a16:creationId xmlns:a16="http://schemas.microsoft.com/office/drawing/2014/main" id="{29DFA388-C6E2-4FF1-9D0E-349B0BD8F0D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9138" y="4777903"/>
          <a:ext cx="2944985" cy="1177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8997">
                  <a:extLst>
                    <a:ext uri="{9D8B030D-6E8A-4147-A177-3AD203B41FA5}">
                      <a16:colId xmlns:a16="http://schemas.microsoft.com/office/drawing/2014/main" val="959526296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837854462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128650680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1102332713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2580904791"/>
                    </a:ext>
                  </a:extLst>
                </a:gridCol>
              </a:tblGrid>
              <a:tr h="588997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5640484"/>
                  </a:ext>
                </a:extLst>
              </a:tr>
              <a:tr h="588997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062715"/>
                  </a:ext>
                </a:extLst>
              </a:tr>
            </a:tbl>
          </a:graphicData>
        </a:graphic>
      </p:graphicFrame>
      <p:sp>
        <p:nvSpPr>
          <p:cNvPr id="64" name="Oval 63">
            <a:extLst>
              <a:ext uri="{FF2B5EF4-FFF2-40B4-BE49-F238E27FC236}">
                <a16:creationId xmlns:a16="http://schemas.microsoft.com/office/drawing/2014/main" id="{D31213F9-B67D-450C-AAB4-CE763E7A71D2}"/>
              </a:ext>
            </a:extLst>
          </p:cNvPr>
          <p:cNvSpPr/>
          <p:nvPr/>
        </p:nvSpPr>
        <p:spPr>
          <a:xfrm>
            <a:off x="789111" y="4840269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DB7486A8-5958-4863-9B52-0005FA327FAA}"/>
              </a:ext>
            </a:extLst>
          </p:cNvPr>
          <p:cNvSpPr/>
          <p:nvPr/>
        </p:nvSpPr>
        <p:spPr>
          <a:xfrm>
            <a:off x="1371352" y="4837356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704DB92-6B0C-4636-8561-DF9653C9360D}"/>
              </a:ext>
            </a:extLst>
          </p:cNvPr>
          <p:cNvSpPr/>
          <p:nvPr/>
        </p:nvSpPr>
        <p:spPr>
          <a:xfrm>
            <a:off x="1971787" y="4837355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53AA1F0B-EE56-4A40-8453-55610374AEF2}"/>
              </a:ext>
            </a:extLst>
          </p:cNvPr>
          <p:cNvSpPr/>
          <p:nvPr/>
        </p:nvSpPr>
        <p:spPr>
          <a:xfrm>
            <a:off x="2554028" y="4840269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67E5940E-CD07-490E-8B87-E7E7CB8BCD87}"/>
              </a:ext>
            </a:extLst>
          </p:cNvPr>
          <p:cNvSpPr/>
          <p:nvPr/>
        </p:nvSpPr>
        <p:spPr>
          <a:xfrm>
            <a:off x="3142739" y="484808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6096D040-0C7F-4DB0-8499-9A85811DA1E5}"/>
              </a:ext>
            </a:extLst>
          </p:cNvPr>
          <p:cNvSpPr/>
          <p:nvPr/>
        </p:nvSpPr>
        <p:spPr>
          <a:xfrm>
            <a:off x="789110" y="5409807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B643765D-B8B2-4945-839A-6B4EF6043990}"/>
              </a:ext>
            </a:extLst>
          </p:cNvPr>
          <p:cNvSpPr/>
          <p:nvPr/>
        </p:nvSpPr>
        <p:spPr>
          <a:xfrm>
            <a:off x="1371351" y="5409807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B27751AD-43A1-454D-976A-E0E306105420}"/>
              </a:ext>
            </a:extLst>
          </p:cNvPr>
          <p:cNvSpPr/>
          <p:nvPr/>
        </p:nvSpPr>
        <p:spPr>
          <a:xfrm>
            <a:off x="1974477" y="541102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05964C03-730C-4A18-B548-B4EC03EE8E52}"/>
              </a:ext>
            </a:extLst>
          </p:cNvPr>
          <p:cNvSpPr/>
          <p:nvPr/>
        </p:nvSpPr>
        <p:spPr>
          <a:xfrm>
            <a:off x="2554027" y="541102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682C8C0F-E97F-469E-BF8B-AE7D8EA8CCD1}"/>
              </a:ext>
            </a:extLst>
          </p:cNvPr>
          <p:cNvSpPr/>
          <p:nvPr/>
        </p:nvSpPr>
        <p:spPr>
          <a:xfrm>
            <a:off x="3142739" y="541102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2C6E81A2-B833-470A-B2EA-D73D2647CD6E}"/>
                  </a:ext>
                </a:extLst>
              </p:cNvPr>
              <p:cNvSpPr txBox="1"/>
              <p:nvPr/>
            </p:nvSpPr>
            <p:spPr>
              <a:xfrm>
                <a:off x="4028512" y="4927706"/>
                <a:ext cx="1642399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2C6E81A2-B833-470A-B2EA-D73D2647CD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8512" y="4927706"/>
                <a:ext cx="1642399" cy="7676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Oval 74">
            <a:extLst>
              <a:ext uri="{FF2B5EF4-FFF2-40B4-BE49-F238E27FC236}">
                <a16:creationId xmlns:a16="http://schemas.microsoft.com/office/drawing/2014/main" id="{33EA8769-0C89-48D5-9042-23EBCED51AFA}"/>
              </a:ext>
            </a:extLst>
          </p:cNvPr>
          <p:cNvSpPr/>
          <p:nvPr/>
        </p:nvSpPr>
        <p:spPr>
          <a:xfrm>
            <a:off x="789111" y="4840269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76" name="Table 75">
            <a:extLst>
              <a:ext uri="{FF2B5EF4-FFF2-40B4-BE49-F238E27FC236}">
                <a16:creationId xmlns:a16="http://schemas.microsoft.com/office/drawing/2014/main" id="{0D8DF7EA-726D-4C9A-A5D1-684AA37D577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050399" y="4919028"/>
          <a:ext cx="28005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0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77" name="Oval 76">
            <a:extLst>
              <a:ext uri="{FF2B5EF4-FFF2-40B4-BE49-F238E27FC236}">
                <a16:creationId xmlns:a16="http://schemas.microsoft.com/office/drawing/2014/main" id="{6B07B6DD-B7C7-4909-8142-D6CDFF928C89}"/>
              </a:ext>
            </a:extLst>
          </p:cNvPr>
          <p:cNvSpPr/>
          <p:nvPr/>
        </p:nvSpPr>
        <p:spPr>
          <a:xfrm>
            <a:off x="1370393" y="4837356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B7BE7DB5-DB78-43FC-8E9A-4C3B14393AB5}"/>
              </a:ext>
            </a:extLst>
          </p:cNvPr>
          <p:cNvSpPr/>
          <p:nvPr/>
        </p:nvSpPr>
        <p:spPr>
          <a:xfrm>
            <a:off x="1970828" y="3594415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9F8BD25F-DBEC-47D6-835D-FDFBD8C55916}"/>
              </a:ext>
            </a:extLst>
          </p:cNvPr>
          <p:cNvSpPr/>
          <p:nvPr/>
        </p:nvSpPr>
        <p:spPr>
          <a:xfrm>
            <a:off x="1971787" y="4837355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CF176C04-C4BC-4E5D-81D1-BA5654B94E31}"/>
              </a:ext>
            </a:extLst>
          </p:cNvPr>
          <p:cNvSpPr/>
          <p:nvPr/>
        </p:nvSpPr>
        <p:spPr>
          <a:xfrm>
            <a:off x="2554028" y="4840269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253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0" grpId="1"/>
      <p:bldP spid="19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/>
      <p:bldP spid="45" grpId="0" animBg="1"/>
      <p:bldP spid="47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/>
      <p:bldP spid="60" grpId="0" animBg="1"/>
      <p:bldP spid="62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/>
      <p:bldP spid="75" grpId="0" animBg="1"/>
      <p:bldP spid="77" grpId="0" animBg="1"/>
      <p:bldP spid="79" grpId="0" animBg="1"/>
      <p:bldP spid="80" grpId="0" animBg="1"/>
      <p:bldP spid="8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48BD1202-3191-4DC8-86BB-B5165173CCB4}"/>
              </a:ext>
            </a:extLst>
          </p:cNvPr>
          <p:cNvSpPr txBox="1"/>
          <p:nvPr/>
        </p:nvSpPr>
        <p:spPr>
          <a:xfrm>
            <a:off x="971550" y="342939"/>
            <a:ext cx="6335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</a:rPr>
              <a:t>What fraction are yellow?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A0D62C92-991C-46CD-A713-A66F4F9BD8C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9138" y="1009291"/>
          <a:ext cx="2944985" cy="1177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8997">
                  <a:extLst>
                    <a:ext uri="{9D8B030D-6E8A-4147-A177-3AD203B41FA5}">
                      <a16:colId xmlns:a16="http://schemas.microsoft.com/office/drawing/2014/main" val="959526296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837854462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128650680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1102332713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2580904791"/>
                    </a:ext>
                  </a:extLst>
                </a:gridCol>
              </a:tblGrid>
              <a:tr h="588997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5640484"/>
                  </a:ext>
                </a:extLst>
              </a:tr>
              <a:tr h="588997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062715"/>
                  </a:ext>
                </a:extLst>
              </a:tr>
            </a:tbl>
          </a:graphicData>
        </a:graphic>
      </p:graphicFrame>
      <p:sp>
        <p:nvSpPr>
          <p:cNvPr id="18" name="Oval 17">
            <a:extLst>
              <a:ext uri="{FF2B5EF4-FFF2-40B4-BE49-F238E27FC236}">
                <a16:creationId xmlns:a16="http://schemas.microsoft.com/office/drawing/2014/main" id="{B506A8D1-A213-4E2D-B312-D0A11FC91B24}"/>
              </a:ext>
            </a:extLst>
          </p:cNvPr>
          <p:cNvSpPr/>
          <p:nvPr/>
        </p:nvSpPr>
        <p:spPr>
          <a:xfrm>
            <a:off x="789111" y="1071657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F938F2D-1666-4170-8008-7C0ED4C9B048}"/>
              </a:ext>
            </a:extLst>
          </p:cNvPr>
          <p:cNvSpPr/>
          <p:nvPr/>
        </p:nvSpPr>
        <p:spPr>
          <a:xfrm>
            <a:off x="789110" y="1641195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B250B82-99CF-47B8-8F7F-14A152938B1D}"/>
                  </a:ext>
                </a:extLst>
              </p:cNvPr>
              <p:cNvSpPr txBox="1"/>
              <p:nvPr/>
            </p:nvSpPr>
            <p:spPr>
              <a:xfrm>
                <a:off x="3902389" y="1158883"/>
                <a:ext cx="1642399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accent1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B250B82-99CF-47B8-8F7F-14A152938B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389" y="1158883"/>
                <a:ext cx="1642399" cy="7676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A49D4121-D586-433B-BCBC-2636583F0C27}"/>
              </a:ext>
            </a:extLst>
          </p:cNvPr>
          <p:cNvSpPr txBox="1"/>
          <p:nvPr/>
        </p:nvSpPr>
        <p:spPr>
          <a:xfrm>
            <a:off x="4421877" y="1311196"/>
            <a:ext cx="1642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schemeClr val="accent1"/>
                </a:solidFill>
              </a:rPr>
              <a:t>o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r 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86DA261-DA70-4D54-BF58-2137E82C1DCE}"/>
              </a:ext>
            </a:extLst>
          </p:cNvPr>
          <p:cNvSpPr/>
          <p:nvPr/>
        </p:nvSpPr>
        <p:spPr>
          <a:xfrm>
            <a:off x="789111" y="1071657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0BA1FAF6-0845-48B9-855C-D9C6DEA784E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415" y="1150416"/>
          <a:ext cx="28005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0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3636A581-918D-4B1F-8FA2-B2836A646B9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9138" y="2286784"/>
          <a:ext cx="2944985" cy="1177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8997">
                  <a:extLst>
                    <a:ext uri="{9D8B030D-6E8A-4147-A177-3AD203B41FA5}">
                      <a16:colId xmlns:a16="http://schemas.microsoft.com/office/drawing/2014/main" val="959526296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837854462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128650680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1102332713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2580904791"/>
                    </a:ext>
                  </a:extLst>
                </a:gridCol>
              </a:tblGrid>
              <a:tr h="588997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5640484"/>
                  </a:ext>
                </a:extLst>
              </a:tr>
              <a:tr h="588997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062715"/>
                  </a:ext>
                </a:extLst>
              </a:tr>
            </a:tbl>
          </a:graphicData>
        </a:graphic>
      </p:graphicFrame>
      <p:sp>
        <p:nvSpPr>
          <p:cNvPr id="42" name="Oval 41">
            <a:extLst>
              <a:ext uri="{FF2B5EF4-FFF2-40B4-BE49-F238E27FC236}">
                <a16:creationId xmlns:a16="http://schemas.microsoft.com/office/drawing/2014/main" id="{6C684D1A-A77D-4A19-AAE7-FF69FE242B1C}"/>
              </a:ext>
            </a:extLst>
          </p:cNvPr>
          <p:cNvSpPr/>
          <p:nvPr/>
        </p:nvSpPr>
        <p:spPr>
          <a:xfrm>
            <a:off x="3142739" y="2919909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01680B97-2F7B-4FA9-BF6D-936372C90F0D}"/>
                  </a:ext>
                </a:extLst>
              </p:cNvPr>
              <p:cNvSpPr txBox="1"/>
              <p:nvPr/>
            </p:nvSpPr>
            <p:spPr>
              <a:xfrm>
                <a:off x="4227810" y="2436587"/>
                <a:ext cx="1642399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01680B97-2F7B-4FA9-BF6D-936372C90F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7810" y="2436587"/>
                <a:ext cx="1642399" cy="7676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Oval 44">
            <a:extLst>
              <a:ext uri="{FF2B5EF4-FFF2-40B4-BE49-F238E27FC236}">
                <a16:creationId xmlns:a16="http://schemas.microsoft.com/office/drawing/2014/main" id="{6018DAB9-D92C-45FA-B29F-127DE2EABEF8}"/>
              </a:ext>
            </a:extLst>
          </p:cNvPr>
          <p:cNvSpPr/>
          <p:nvPr/>
        </p:nvSpPr>
        <p:spPr>
          <a:xfrm>
            <a:off x="789111" y="2349150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ED4021FC-74F4-4D54-BE06-76B815B4BC5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415" y="2427909"/>
          <a:ext cx="28005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0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47" name="Oval 46">
            <a:extLst>
              <a:ext uri="{FF2B5EF4-FFF2-40B4-BE49-F238E27FC236}">
                <a16:creationId xmlns:a16="http://schemas.microsoft.com/office/drawing/2014/main" id="{AE2C0B75-751D-4215-A536-77A5578B05D1}"/>
              </a:ext>
            </a:extLst>
          </p:cNvPr>
          <p:cNvSpPr/>
          <p:nvPr/>
        </p:nvSpPr>
        <p:spPr>
          <a:xfrm>
            <a:off x="1370393" y="2346237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D1757CC2-1DBE-437F-9277-19613AC5686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9138" y="3534963"/>
          <a:ext cx="2944985" cy="1177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8997">
                  <a:extLst>
                    <a:ext uri="{9D8B030D-6E8A-4147-A177-3AD203B41FA5}">
                      <a16:colId xmlns:a16="http://schemas.microsoft.com/office/drawing/2014/main" val="959526296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837854462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128650680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1102332713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2580904791"/>
                    </a:ext>
                  </a:extLst>
                </a:gridCol>
              </a:tblGrid>
              <a:tr h="588997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5640484"/>
                  </a:ext>
                </a:extLst>
              </a:tr>
              <a:tr h="588997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062715"/>
                  </a:ext>
                </a:extLst>
              </a:tr>
            </a:tbl>
          </a:graphicData>
        </a:graphic>
      </p:graphicFrame>
      <p:sp>
        <p:nvSpPr>
          <p:cNvPr id="57" name="Oval 56">
            <a:extLst>
              <a:ext uri="{FF2B5EF4-FFF2-40B4-BE49-F238E27FC236}">
                <a16:creationId xmlns:a16="http://schemas.microsoft.com/office/drawing/2014/main" id="{CB071E63-18C8-4404-9D58-838DA5547028}"/>
              </a:ext>
            </a:extLst>
          </p:cNvPr>
          <p:cNvSpPr/>
          <p:nvPr/>
        </p:nvSpPr>
        <p:spPr>
          <a:xfrm>
            <a:off x="2554027" y="416808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84AD673A-28FD-4DBD-A285-4B69F1221F0B}"/>
              </a:ext>
            </a:extLst>
          </p:cNvPr>
          <p:cNvSpPr/>
          <p:nvPr/>
        </p:nvSpPr>
        <p:spPr>
          <a:xfrm>
            <a:off x="3142739" y="416808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7CFD5DA-B7FA-4674-A2CD-E504BCE0B126}"/>
                  </a:ext>
                </a:extLst>
              </p:cNvPr>
              <p:cNvSpPr txBox="1"/>
              <p:nvPr/>
            </p:nvSpPr>
            <p:spPr>
              <a:xfrm>
                <a:off x="4227810" y="3684766"/>
                <a:ext cx="1642399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7CFD5DA-B7FA-4674-A2CD-E504BCE0B1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7810" y="3684766"/>
                <a:ext cx="1642399" cy="7676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Oval 59">
            <a:extLst>
              <a:ext uri="{FF2B5EF4-FFF2-40B4-BE49-F238E27FC236}">
                <a16:creationId xmlns:a16="http://schemas.microsoft.com/office/drawing/2014/main" id="{3F90453E-86CF-420F-988F-FDE4AE0EB56A}"/>
              </a:ext>
            </a:extLst>
          </p:cNvPr>
          <p:cNvSpPr/>
          <p:nvPr/>
        </p:nvSpPr>
        <p:spPr>
          <a:xfrm>
            <a:off x="789111" y="3597329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97025005-6578-42C7-9435-3C2F24F945F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415" y="3676088"/>
          <a:ext cx="28005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0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62" name="Oval 61">
            <a:extLst>
              <a:ext uri="{FF2B5EF4-FFF2-40B4-BE49-F238E27FC236}">
                <a16:creationId xmlns:a16="http://schemas.microsoft.com/office/drawing/2014/main" id="{29B09B0D-56B1-4BEE-9625-0CE4F1895228}"/>
              </a:ext>
            </a:extLst>
          </p:cNvPr>
          <p:cNvSpPr/>
          <p:nvPr/>
        </p:nvSpPr>
        <p:spPr>
          <a:xfrm>
            <a:off x="1370393" y="3594416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3" name="Table 62">
            <a:extLst>
              <a:ext uri="{FF2B5EF4-FFF2-40B4-BE49-F238E27FC236}">
                <a16:creationId xmlns:a16="http://schemas.microsoft.com/office/drawing/2014/main" id="{29DFA388-C6E2-4FF1-9D0E-349B0BD8F0D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9138" y="4777903"/>
          <a:ext cx="2944985" cy="11779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8997">
                  <a:extLst>
                    <a:ext uri="{9D8B030D-6E8A-4147-A177-3AD203B41FA5}">
                      <a16:colId xmlns:a16="http://schemas.microsoft.com/office/drawing/2014/main" val="959526296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837854462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3128650680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1102332713"/>
                    </a:ext>
                  </a:extLst>
                </a:gridCol>
                <a:gridCol w="588997">
                  <a:extLst>
                    <a:ext uri="{9D8B030D-6E8A-4147-A177-3AD203B41FA5}">
                      <a16:colId xmlns:a16="http://schemas.microsoft.com/office/drawing/2014/main" val="2580904791"/>
                    </a:ext>
                  </a:extLst>
                </a:gridCol>
              </a:tblGrid>
              <a:tr h="588997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5640484"/>
                  </a:ext>
                </a:extLst>
              </a:tr>
              <a:tr h="588997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 marL="57541" marR="57541" marT="28770" marB="28770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57541" marR="57541" marT="28770" marB="28770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062715"/>
                  </a:ext>
                </a:extLst>
              </a:tr>
            </a:tbl>
          </a:graphicData>
        </a:graphic>
      </p:graphicFrame>
      <p:sp>
        <p:nvSpPr>
          <p:cNvPr id="71" name="Oval 70">
            <a:extLst>
              <a:ext uri="{FF2B5EF4-FFF2-40B4-BE49-F238E27FC236}">
                <a16:creationId xmlns:a16="http://schemas.microsoft.com/office/drawing/2014/main" id="{B27751AD-43A1-454D-976A-E0E306105420}"/>
              </a:ext>
            </a:extLst>
          </p:cNvPr>
          <p:cNvSpPr/>
          <p:nvPr/>
        </p:nvSpPr>
        <p:spPr>
          <a:xfrm>
            <a:off x="1974477" y="541102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05964C03-730C-4A18-B548-B4EC03EE8E52}"/>
              </a:ext>
            </a:extLst>
          </p:cNvPr>
          <p:cNvSpPr/>
          <p:nvPr/>
        </p:nvSpPr>
        <p:spPr>
          <a:xfrm>
            <a:off x="2554027" y="541102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682C8C0F-E97F-469E-BF8B-AE7D8EA8CCD1}"/>
              </a:ext>
            </a:extLst>
          </p:cNvPr>
          <p:cNvSpPr/>
          <p:nvPr/>
        </p:nvSpPr>
        <p:spPr>
          <a:xfrm>
            <a:off x="3142739" y="5411028"/>
            <a:ext cx="463441" cy="463441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2C6E81A2-B833-470A-B2EA-D73D2647CD6E}"/>
                  </a:ext>
                </a:extLst>
              </p:cNvPr>
              <p:cNvSpPr txBox="1"/>
              <p:nvPr/>
            </p:nvSpPr>
            <p:spPr>
              <a:xfrm>
                <a:off x="4227810" y="4927706"/>
                <a:ext cx="1642399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2C6E81A2-B833-470A-B2EA-D73D2647CD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7810" y="4927706"/>
                <a:ext cx="1642399" cy="7676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Oval 74">
            <a:extLst>
              <a:ext uri="{FF2B5EF4-FFF2-40B4-BE49-F238E27FC236}">
                <a16:creationId xmlns:a16="http://schemas.microsoft.com/office/drawing/2014/main" id="{33EA8769-0C89-48D5-9042-23EBCED51AFA}"/>
              </a:ext>
            </a:extLst>
          </p:cNvPr>
          <p:cNvSpPr/>
          <p:nvPr/>
        </p:nvSpPr>
        <p:spPr>
          <a:xfrm>
            <a:off x="789111" y="4840269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76" name="Table 75">
            <a:extLst>
              <a:ext uri="{FF2B5EF4-FFF2-40B4-BE49-F238E27FC236}">
                <a16:creationId xmlns:a16="http://schemas.microsoft.com/office/drawing/2014/main" id="{0D8DF7EA-726D-4C9A-A5D1-684AA37D577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261415" y="4919028"/>
          <a:ext cx="28005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05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56152713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372395701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22524081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06164478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2329201754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84051220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4202402157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416078141"/>
                    </a:ext>
                  </a:extLst>
                </a:gridCol>
                <a:gridCol w="280058">
                  <a:extLst>
                    <a:ext uri="{9D8B030D-6E8A-4147-A177-3AD203B41FA5}">
                      <a16:colId xmlns:a16="http://schemas.microsoft.com/office/drawing/2014/main" val="166666183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77" name="Oval 76">
            <a:extLst>
              <a:ext uri="{FF2B5EF4-FFF2-40B4-BE49-F238E27FC236}">
                <a16:creationId xmlns:a16="http://schemas.microsoft.com/office/drawing/2014/main" id="{6B07B6DD-B7C7-4909-8142-D6CDFF928C89}"/>
              </a:ext>
            </a:extLst>
          </p:cNvPr>
          <p:cNvSpPr/>
          <p:nvPr/>
        </p:nvSpPr>
        <p:spPr>
          <a:xfrm>
            <a:off x="1370393" y="4837356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B7BE7DB5-DB78-43FC-8E9A-4C3B14393AB5}"/>
              </a:ext>
            </a:extLst>
          </p:cNvPr>
          <p:cNvSpPr/>
          <p:nvPr/>
        </p:nvSpPr>
        <p:spPr>
          <a:xfrm>
            <a:off x="1970828" y="3594415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9F8BD25F-DBEC-47D6-835D-FDFBD8C55916}"/>
              </a:ext>
            </a:extLst>
          </p:cNvPr>
          <p:cNvSpPr/>
          <p:nvPr/>
        </p:nvSpPr>
        <p:spPr>
          <a:xfrm>
            <a:off x="1971787" y="4837355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CF176C04-C4BC-4E5D-81D1-BA5654B94E31}"/>
              </a:ext>
            </a:extLst>
          </p:cNvPr>
          <p:cNvSpPr/>
          <p:nvPr/>
        </p:nvSpPr>
        <p:spPr>
          <a:xfrm>
            <a:off x="2554028" y="4840269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91F57059-1F1F-4294-8282-3D047C43D1E6}"/>
              </a:ext>
            </a:extLst>
          </p:cNvPr>
          <p:cNvSpPr/>
          <p:nvPr/>
        </p:nvSpPr>
        <p:spPr>
          <a:xfrm>
            <a:off x="789110" y="1640236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53FC9A1A-09B3-464A-A6F6-FC18F0DABBA6}"/>
              </a:ext>
            </a:extLst>
          </p:cNvPr>
          <p:cNvSpPr/>
          <p:nvPr/>
        </p:nvSpPr>
        <p:spPr>
          <a:xfrm>
            <a:off x="1379737" y="1078996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A4556BA-D8F4-48EE-B923-B51FCB0894CF}"/>
              </a:ext>
            </a:extLst>
          </p:cNvPr>
          <p:cNvSpPr/>
          <p:nvPr/>
        </p:nvSpPr>
        <p:spPr>
          <a:xfrm>
            <a:off x="1379736" y="1647575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C00A8E3E-FE84-4624-8AC2-E13A536BE291}"/>
              </a:ext>
            </a:extLst>
          </p:cNvPr>
          <p:cNvSpPr/>
          <p:nvPr/>
        </p:nvSpPr>
        <p:spPr>
          <a:xfrm>
            <a:off x="1962442" y="1081592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3FFADD4E-BC9E-4046-8685-84182EDDC4C9}"/>
              </a:ext>
            </a:extLst>
          </p:cNvPr>
          <p:cNvSpPr/>
          <p:nvPr/>
        </p:nvSpPr>
        <p:spPr>
          <a:xfrm>
            <a:off x="1962441" y="1650171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F3152B93-D558-4345-A3BD-D38002EB9E65}"/>
              </a:ext>
            </a:extLst>
          </p:cNvPr>
          <p:cNvSpPr/>
          <p:nvPr/>
        </p:nvSpPr>
        <p:spPr>
          <a:xfrm>
            <a:off x="2553068" y="1088931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7AAE7ED5-746F-49BA-A666-1E5C2AEDD917}"/>
              </a:ext>
            </a:extLst>
          </p:cNvPr>
          <p:cNvSpPr/>
          <p:nvPr/>
        </p:nvSpPr>
        <p:spPr>
          <a:xfrm>
            <a:off x="2553067" y="1657510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8DAE42CB-67F4-47B4-85E8-C8D2036B6D89}"/>
              </a:ext>
            </a:extLst>
          </p:cNvPr>
          <p:cNvSpPr/>
          <p:nvPr/>
        </p:nvSpPr>
        <p:spPr>
          <a:xfrm>
            <a:off x="1962441" y="2363765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FE99AD88-E145-482E-9138-B18769924ABE}"/>
              </a:ext>
            </a:extLst>
          </p:cNvPr>
          <p:cNvSpPr/>
          <p:nvPr/>
        </p:nvSpPr>
        <p:spPr>
          <a:xfrm>
            <a:off x="1962440" y="2932344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48181F78-96ED-4A92-9D1E-8CA2084F60B3}"/>
              </a:ext>
            </a:extLst>
          </p:cNvPr>
          <p:cNvSpPr/>
          <p:nvPr/>
        </p:nvSpPr>
        <p:spPr>
          <a:xfrm>
            <a:off x="2553067" y="2371104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4AE08B1F-4E89-4A6B-AD33-72CCF75B15C6}"/>
              </a:ext>
            </a:extLst>
          </p:cNvPr>
          <p:cNvSpPr/>
          <p:nvPr/>
        </p:nvSpPr>
        <p:spPr>
          <a:xfrm>
            <a:off x="2553066" y="2939683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14DDBF01-AEDF-4FBE-8E00-C1B666A95104}"/>
              </a:ext>
            </a:extLst>
          </p:cNvPr>
          <p:cNvSpPr/>
          <p:nvPr/>
        </p:nvSpPr>
        <p:spPr>
          <a:xfrm>
            <a:off x="3123505" y="1081592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058B912C-F379-409B-8B33-078EA2B988B0}"/>
              </a:ext>
            </a:extLst>
          </p:cNvPr>
          <p:cNvSpPr/>
          <p:nvPr/>
        </p:nvSpPr>
        <p:spPr>
          <a:xfrm>
            <a:off x="3123504" y="1650171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9A4CA424-E11F-49A8-A264-D826A5A1DB94}"/>
              </a:ext>
            </a:extLst>
          </p:cNvPr>
          <p:cNvSpPr/>
          <p:nvPr/>
        </p:nvSpPr>
        <p:spPr>
          <a:xfrm>
            <a:off x="3135771" y="2357631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B5121B38-97F1-42DC-A31F-B840B633C886}"/>
              </a:ext>
            </a:extLst>
          </p:cNvPr>
          <p:cNvSpPr/>
          <p:nvPr/>
        </p:nvSpPr>
        <p:spPr>
          <a:xfrm>
            <a:off x="775225" y="2938762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E3A11A14-2A0A-4551-9FB2-33CFEEAED1DF}"/>
              </a:ext>
            </a:extLst>
          </p:cNvPr>
          <p:cNvSpPr/>
          <p:nvPr/>
        </p:nvSpPr>
        <p:spPr>
          <a:xfrm>
            <a:off x="1365851" y="2946101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D7C1308A-3BDF-4806-BC6B-F47B18254595}"/>
              </a:ext>
            </a:extLst>
          </p:cNvPr>
          <p:cNvSpPr/>
          <p:nvPr/>
        </p:nvSpPr>
        <p:spPr>
          <a:xfrm>
            <a:off x="2554028" y="3597329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A7D68E7A-AEFD-4BB2-B04B-1944945F71AD}"/>
              </a:ext>
            </a:extLst>
          </p:cNvPr>
          <p:cNvSpPr/>
          <p:nvPr/>
        </p:nvSpPr>
        <p:spPr>
          <a:xfrm>
            <a:off x="3144654" y="3604668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34E61993-68FA-4E51-8E1B-C10B7D59F3EE}"/>
              </a:ext>
            </a:extLst>
          </p:cNvPr>
          <p:cNvSpPr/>
          <p:nvPr/>
        </p:nvSpPr>
        <p:spPr>
          <a:xfrm>
            <a:off x="1957438" y="4183213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37300B82-E5EC-44CE-98BA-038A326EC741}"/>
              </a:ext>
            </a:extLst>
          </p:cNvPr>
          <p:cNvSpPr/>
          <p:nvPr/>
        </p:nvSpPr>
        <p:spPr>
          <a:xfrm>
            <a:off x="770223" y="4189631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FE6A98DB-A811-4101-BC80-6D41C766A689}"/>
              </a:ext>
            </a:extLst>
          </p:cNvPr>
          <p:cNvSpPr/>
          <p:nvPr/>
        </p:nvSpPr>
        <p:spPr>
          <a:xfrm>
            <a:off x="1360849" y="4196970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E03F0DEE-66A8-4EC6-B8A3-264C014F3B77}"/>
              </a:ext>
            </a:extLst>
          </p:cNvPr>
          <p:cNvSpPr/>
          <p:nvPr/>
        </p:nvSpPr>
        <p:spPr>
          <a:xfrm>
            <a:off x="784409" y="5413941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7C37048E-3DCF-49BB-8A0F-48D94696564E}"/>
              </a:ext>
            </a:extLst>
          </p:cNvPr>
          <p:cNvSpPr/>
          <p:nvPr/>
        </p:nvSpPr>
        <p:spPr>
          <a:xfrm>
            <a:off x="1365691" y="5411028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467B3829-4B1B-40C0-81DD-4709EC17571E}"/>
              </a:ext>
            </a:extLst>
          </p:cNvPr>
          <p:cNvSpPr/>
          <p:nvPr/>
        </p:nvSpPr>
        <p:spPr>
          <a:xfrm>
            <a:off x="3128594" y="4847129"/>
            <a:ext cx="464400" cy="464400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394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42" grpId="0" animBg="1"/>
      <p:bldP spid="43" grpId="0"/>
      <p:bldP spid="45" grpId="0" animBg="1"/>
      <p:bldP spid="47" grpId="0" animBg="1"/>
      <p:bldP spid="57" grpId="0" animBg="1"/>
      <p:bldP spid="58" grpId="0" animBg="1"/>
      <p:bldP spid="60" grpId="0" animBg="1"/>
      <p:bldP spid="62" grpId="0" animBg="1"/>
      <p:bldP spid="71" grpId="0" animBg="1"/>
      <p:bldP spid="72" grpId="0" animBg="1"/>
      <p:bldP spid="73" grpId="0" animBg="1"/>
      <p:bldP spid="75" grpId="0" animBg="1"/>
      <p:bldP spid="77" grpId="0" animBg="1"/>
      <p:bldP spid="79" grpId="0" animBg="1"/>
      <p:bldP spid="80" grpId="0" animBg="1"/>
      <p:bldP spid="81" grpId="0" animBg="1"/>
      <p:bldP spid="88" grpId="0" animBg="1"/>
      <p:bldP spid="89" grpId="0" animBg="1"/>
      <p:bldP spid="90" grpId="0" animBg="1"/>
      <p:bldP spid="91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1.9|1.7|16.3|7.7|10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4.8|0.9|17.3|8.8|12.1|4.4|4.4|3|7|1.6|8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6.8|6.9|6|4.9|5.3|2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2.7|1.2|2.8|7.7|3.3|0.9|5.1|4.3|1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4.8|2.5|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4|4.2|5.5|8.6|3|1|7.8|3.4|8.1|3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3|2|0.6|8|5.6|9|9.6|4.1|3.5|3.1|2.9|3.1|1.9|3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5|4.3|3.6|2.1|4.7|2.9|2.2|3.9|0.9|2|1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3.2|16.6|6.6|2.2|6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3.6|3.9|6.6|4|1.3|9.1|5.1|3.6|3.4|1.6|3.3|3.1|3.1|4.6|4|6.5|4.1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cee99ee9-287b-4f9a-957c-ba5ae7375c9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9601</TotalTime>
  <Words>186</Words>
  <Application>Microsoft Office PowerPoint</Application>
  <PresentationFormat>On-screen Show (4:3)</PresentationFormat>
  <Paragraphs>153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 Math</vt:lpstr>
      <vt:lpstr>Comic Sans MS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Parry, S</cp:lastModifiedBy>
  <cp:revision>300</cp:revision>
  <dcterms:created xsi:type="dcterms:W3CDTF">2019-07-05T11:02:13Z</dcterms:created>
  <dcterms:modified xsi:type="dcterms:W3CDTF">2021-01-30T16:53:27Z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