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7"/>
  </p:notesMasterIdLst>
  <p:sldIdLst>
    <p:sldId id="338" r:id="rId8"/>
    <p:sldId id="339" r:id="rId9"/>
    <p:sldId id="336" r:id="rId10"/>
    <p:sldId id="337" r:id="rId11"/>
    <p:sldId id="330" r:id="rId12"/>
    <p:sldId id="333" r:id="rId13"/>
    <p:sldId id="300" r:id="rId14"/>
    <p:sldId id="306" r:id="rId15"/>
    <p:sldId id="33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714" y="66"/>
      </p:cViewPr>
      <p:guideLst>
        <p:guide orient="horz" pos="1570"/>
        <p:guide pos="4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A442D70-891C-47B8-8464-DA56C80DE5FB}"/>
    <pc:docChg chg="undo custSel addSld delSld modSld sldOrd">
      <pc:chgData name="James Clegg" userId="c6df1435-7a36-4b38-be4d-16e68e91152f" providerId="ADAL" clId="{6A442D70-891C-47B8-8464-DA56C80DE5FB}" dt="2021-01-15T16:48:26.917" v="1718" actId="2696"/>
      <pc:docMkLst>
        <pc:docMk/>
      </pc:docMkLst>
      <pc:sldChg chg="addSp delSp modSp delAnim modAnim">
        <pc:chgData name="James Clegg" userId="c6df1435-7a36-4b38-be4d-16e68e91152f" providerId="ADAL" clId="{6A442D70-891C-47B8-8464-DA56C80DE5FB}" dt="2021-01-15T16:37:49.539" v="1501" actId="554"/>
        <pc:sldMkLst>
          <pc:docMk/>
          <pc:sldMk cId="3939627984" sldId="300"/>
        </pc:sldMkLst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10" creationId="{D1D87A6D-BF7E-452F-A36A-E518B32C0DCF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17" creationId="{3DB6BAAE-0B77-4DDC-8E9F-9E4C66F4446E}"/>
          </ac:spMkLst>
        </pc:spChg>
        <pc:spChg chg="add mod">
          <ac:chgData name="James Clegg" userId="c6df1435-7a36-4b38-be4d-16e68e91152f" providerId="ADAL" clId="{6A442D70-891C-47B8-8464-DA56C80DE5FB}" dt="2021-01-15T15:23:12.836" v="697" actId="164"/>
          <ac:spMkLst>
            <pc:docMk/>
            <pc:sldMk cId="3939627984" sldId="300"/>
            <ac:spMk id="47" creationId="{A771FD75-A1A1-4991-8E70-FD2E0992A008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55" creationId="{24E96122-F118-44A4-94BE-2E4DBD8CE301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59" creationId="{677CBAC0-29C5-4610-BFAD-FE45EA54A453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60" creationId="{292053BD-7765-4978-AF12-F2DD37F8F77D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61" creationId="{7BF1E906-0909-4610-9793-791B6ACADE1F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0" creationId="{DFC8FE59-F60B-4550-885D-6261907A252F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1" creationId="{5322BF27-15B1-48EF-8DF7-F70B3135D627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2" creationId="{90E34887-1AB5-4F53-9876-94389015A25B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3" creationId="{82E8E5B7-B925-4A47-84F7-55741BC50C37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4" creationId="{C65BA14B-0CE4-4730-BCC0-E6A56A7D3598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5" creationId="{A9EA5806-F141-4742-B8DD-00003C8863A5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6" creationId="{3F1C56A1-1807-4B93-8685-E19CBB456A9C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77" creationId="{E50B67DB-04CD-480A-B0A6-4BD2F125C2B5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80" creationId="{DF8CC4AA-514E-4525-BFCE-5C75E8C30972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81" creationId="{430DD3FE-B85C-470A-8EC1-EC4A8B71E7CC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82" creationId="{DA864BFE-046D-412C-953B-677FE8580DDE}"/>
          </ac:spMkLst>
        </pc:spChg>
        <pc:spChg chg="del">
          <ac:chgData name="James Clegg" userId="c6df1435-7a36-4b38-be4d-16e68e91152f" providerId="ADAL" clId="{6A442D70-891C-47B8-8464-DA56C80DE5FB}" dt="2021-01-15T14:59:42.599" v="6" actId="478"/>
          <ac:spMkLst>
            <pc:docMk/>
            <pc:sldMk cId="3939627984" sldId="300"/>
            <ac:spMk id="83" creationId="{01231DFF-5815-415B-844B-12CD75A68E9F}"/>
          </ac:spMkLst>
        </pc:spChg>
        <pc:spChg chg="add del mod">
          <ac:chgData name="James Clegg" userId="c6df1435-7a36-4b38-be4d-16e68e91152f" providerId="ADAL" clId="{6A442D70-891C-47B8-8464-DA56C80DE5FB}" dt="2021-01-15T15:11:48.247" v="509" actId="478"/>
          <ac:spMkLst>
            <pc:docMk/>
            <pc:sldMk cId="3939627984" sldId="300"/>
            <ac:spMk id="85" creationId="{B3803C29-25E5-4782-90D4-4BFBF4179D5A}"/>
          </ac:spMkLst>
        </pc:spChg>
        <pc:spChg chg="add mod">
          <ac:chgData name="James Clegg" userId="c6df1435-7a36-4b38-be4d-16e68e91152f" providerId="ADAL" clId="{6A442D70-891C-47B8-8464-DA56C80DE5FB}" dt="2021-01-15T15:13:27.935" v="553" actId="1076"/>
          <ac:spMkLst>
            <pc:docMk/>
            <pc:sldMk cId="3939627984" sldId="300"/>
            <ac:spMk id="87" creationId="{3E38B80C-0CA7-42E2-9BE4-3A27ECA7D6FC}"/>
          </ac:spMkLst>
        </pc:spChg>
        <pc:spChg chg="add mod">
          <ac:chgData name="James Clegg" userId="c6df1435-7a36-4b38-be4d-16e68e91152f" providerId="ADAL" clId="{6A442D70-891C-47B8-8464-DA56C80DE5FB}" dt="2021-01-15T15:27:07.015" v="748" actId="14100"/>
          <ac:spMkLst>
            <pc:docMk/>
            <pc:sldMk cId="3939627984" sldId="300"/>
            <ac:spMk id="88" creationId="{49FB1AE3-2D2C-46E6-91E2-8EB54A996738}"/>
          </ac:spMkLst>
        </pc:spChg>
        <pc:spChg chg="add mod">
          <ac:chgData name="James Clegg" userId="c6df1435-7a36-4b38-be4d-16e68e91152f" providerId="ADAL" clId="{6A442D70-891C-47B8-8464-DA56C80DE5FB}" dt="2021-01-15T15:13:37.218" v="560" actId="1037"/>
          <ac:spMkLst>
            <pc:docMk/>
            <pc:sldMk cId="3939627984" sldId="300"/>
            <ac:spMk id="89" creationId="{A8E8965D-6DCF-40DA-9FEF-1DF8A67A5BC1}"/>
          </ac:spMkLst>
        </pc:spChg>
        <pc:spChg chg="add mod">
          <ac:chgData name="James Clegg" userId="c6df1435-7a36-4b38-be4d-16e68e91152f" providerId="ADAL" clId="{6A442D70-891C-47B8-8464-DA56C80DE5FB}" dt="2021-01-15T15:13:37.218" v="560" actId="1037"/>
          <ac:spMkLst>
            <pc:docMk/>
            <pc:sldMk cId="3939627984" sldId="300"/>
            <ac:spMk id="90" creationId="{33AD3E54-C244-4FCF-90E3-E8886E8DC3E1}"/>
          </ac:spMkLst>
        </pc:spChg>
        <pc:spChg chg="add mod">
          <ac:chgData name="James Clegg" userId="c6df1435-7a36-4b38-be4d-16e68e91152f" providerId="ADAL" clId="{6A442D70-891C-47B8-8464-DA56C80DE5FB}" dt="2021-01-15T15:13:37.218" v="560" actId="1037"/>
          <ac:spMkLst>
            <pc:docMk/>
            <pc:sldMk cId="3939627984" sldId="300"/>
            <ac:spMk id="91" creationId="{EF65E0B8-0C9E-472B-96C6-80E3D2E2666E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92" creationId="{6ACA5FD1-2748-42A9-90D2-AE862EFF0C07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93" creationId="{CA9C65C4-EB40-4C48-AA45-D073EDF14A97}"/>
          </ac:spMkLst>
        </pc:spChg>
        <pc:spChg chg="add mod">
          <ac:chgData name="James Clegg" userId="c6df1435-7a36-4b38-be4d-16e68e91152f" providerId="ADAL" clId="{6A442D70-891C-47B8-8464-DA56C80DE5FB}" dt="2021-01-15T15:23:12.798" v="695" actId="164"/>
          <ac:spMkLst>
            <pc:docMk/>
            <pc:sldMk cId="3939627984" sldId="300"/>
            <ac:spMk id="94" creationId="{FE1BBE4B-3AE9-46C6-843B-48DA2D723419}"/>
          </ac:spMkLst>
        </pc:spChg>
        <pc:spChg chg="add mod">
          <ac:chgData name="James Clegg" userId="c6df1435-7a36-4b38-be4d-16e68e91152f" providerId="ADAL" clId="{6A442D70-891C-47B8-8464-DA56C80DE5FB}" dt="2021-01-15T15:23:12.007" v="693" actId="164"/>
          <ac:spMkLst>
            <pc:docMk/>
            <pc:sldMk cId="3939627984" sldId="300"/>
            <ac:spMk id="95" creationId="{C9581C52-611E-46A9-9868-D120079DF4A4}"/>
          </ac:spMkLst>
        </pc:spChg>
        <pc:spChg chg="add mod">
          <ac:chgData name="James Clegg" userId="c6df1435-7a36-4b38-be4d-16e68e91152f" providerId="ADAL" clId="{6A442D70-891C-47B8-8464-DA56C80DE5FB}" dt="2021-01-15T15:23:12.836" v="697" actId="164"/>
          <ac:spMkLst>
            <pc:docMk/>
            <pc:sldMk cId="3939627984" sldId="300"/>
            <ac:spMk id="96" creationId="{0A39075C-7B94-43A8-B09F-5A5DF6AE79EA}"/>
          </ac:spMkLst>
        </pc:spChg>
        <pc:spChg chg="add mod">
          <ac:chgData name="James Clegg" userId="c6df1435-7a36-4b38-be4d-16e68e91152f" providerId="ADAL" clId="{6A442D70-891C-47B8-8464-DA56C80DE5FB}" dt="2021-01-15T15:23:12.836" v="697" actId="164"/>
          <ac:spMkLst>
            <pc:docMk/>
            <pc:sldMk cId="3939627984" sldId="300"/>
            <ac:spMk id="97" creationId="{74E59246-F772-4E99-A4AB-B904E0B848DB}"/>
          </ac:spMkLst>
        </pc:spChg>
        <pc:spChg chg="add mod">
          <ac:chgData name="James Clegg" userId="c6df1435-7a36-4b38-be4d-16e68e91152f" providerId="ADAL" clId="{6A442D70-891C-47B8-8464-DA56C80DE5FB}" dt="2021-01-15T15:23:12.836" v="697" actId="164"/>
          <ac:spMkLst>
            <pc:docMk/>
            <pc:sldMk cId="3939627984" sldId="300"/>
            <ac:spMk id="98" creationId="{23885924-CFBF-44A9-933A-A01E3934B84D}"/>
          </ac:spMkLst>
        </pc:spChg>
        <pc:spChg chg="add mod">
          <ac:chgData name="James Clegg" userId="c6df1435-7a36-4b38-be4d-16e68e91152f" providerId="ADAL" clId="{6A442D70-891C-47B8-8464-DA56C80DE5FB}" dt="2021-01-15T15:23:12.836" v="697" actId="164"/>
          <ac:spMkLst>
            <pc:docMk/>
            <pc:sldMk cId="3939627984" sldId="300"/>
            <ac:spMk id="99" creationId="{9B10A266-92FD-4EBF-B17B-C5458DE7BDFB}"/>
          </ac:spMkLst>
        </pc:spChg>
        <pc:spChg chg="add mod">
          <ac:chgData name="James Clegg" userId="c6df1435-7a36-4b38-be4d-16e68e91152f" providerId="ADAL" clId="{6A442D70-891C-47B8-8464-DA56C80DE5FB}" dt="2021-01-15T15:23:12.007" v="693" actId="164"/>
          <ac:spMkLst>
            <pc:docMk/>
            <pc:sldMk cId="3939627984" sldId="300"/>
            <ac:spMk id="100" creationId="{068E6762-FC3F-4800-96BB-775671D64654}"/>
          </ac:spMkLst>
        </pc:spChg>
        <pc:spChg chg="add mod">
          <ac:chgData name="James Clegg" userId="c6df1435-7a36-4b38-be4d-16e68e91152f" providerId="ADAL" clId="{6A442D70-891C-47B8-8464-DA56C80DE5FB}" dt="2021-01-15T15:23:12.007" v="693" actId="164"/>
          <ac:spMkLst>
            <pc:docMk/>
            <pc:sldMk cId="3939627984" sldId="300"/>
            <ac:spMk id="101" creationId="{BE3338D2-C7EE-49B0-AA56-FC94B12C50A6}"/>
          </ac:spMkLst>
        </pc:spChg>
        <pc:spChg chg="add mod">
          <ac:chgData name="James Clegg" userId="c6df1435-7a36-4b38-be4d-16e68e91152f" providerId="ADAL" clId="{6A442D70-891C-47B8-8464-DA56C80DE5FB}" dt="2021-01-15T15:23:12.007" v="693" actId="164"/>
          <ac:spMkLst>
            <pc:docMk/>
            <pc:sldMk cId="3939627984" sldId="300"/>
            <ac:spMk id="102" creationId="{29CFDFFB-31B7-446E-80D6-7E20EC24B539}"/>
          </ac:spMkLst>
        </pc:spChg>
        <pc:spChg chg="add mod">
          <ac:chgData name="James Clegg" userId="c6df1435-7a36-4b38-be4d-16e68e91152f" providerId="ADAL" clId="{6A442D70-891C-47B8-8464-DA56C80DE5FB}" dt="2021-01-15T15:23:12.007" v="693" actId="164"/>
          <ac:spMkLst>
            <pc:docMk/>
            <pc:sldMk cId="3939627984" sldId="300"/>
            <ac:spMk id="103" creationId="{1D8906BC-0509-4E8F-B409-A5094FF7DA32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106" creationId="{3E933BF5-CCC8-4118-BB5F-1CF6FDB7FBB6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107" creationId="{24023D4B-80E4-453B-B6D4-7E8AD7433687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108" creationId="{FB682B85-D60D-4346-B90A-419E0605BBCE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109" creationId="{D41566FB-CF22-4D8C-9C2E-3C2DBF9C99FE}"/>
          </ac:spMkLst>
        </pc:spChg>
        <pc:spChg chg="add mod">
          <ac:chgData name="James Clegg" userId="c6df1435-7a36-4b38-be4d-16e68e91152f" providerId="ADAL" clId="{6A442D70-891C-47B8-8464-DA56C80DE5FB}" dt="2021-01-15T15:23:12.813" v="696" actId="164"/>
          <ac:spMkLst>
            <pc:docMk/>
            <pc:sldMk cId="3939627984" sldId="300"/>
            <ac:spMk id="110" creationId="{DB0F8141-D6B6-430D-BB70-86F374B697D8}"/>
          </ac:spMkLst>
        </pc:spChg>
        <pc:spChg chg="add mod">
          <ac:chgData name="James Clegg" userId="c6df1435-7a36-4b38-be4d-16e68e91152f" providerId="ADAL" clId="{6A442D70-891C-47B8-8464-DA56C80DE5FB}" dt="2021-01-15T15:23:12.798" v="695" actId="164"/>
          <ac:spMkLst>
            <pc:docMk/>
            <pc:sldMk cId="3939627984" sldId="300"/>
            <ac:spMk id="111" creationId="{DD0CA50C-E676-410C-9F6E-8421ED5FDEBA}"/>
          </ac:spMkLst>
        </pc:spChg>
        <pc:spChg chg="add mod">
          <ac:chgData name="James Clegg" userId="c6df1435-7a36-4b38-be4d-16e68e91152f" providerId="ADAL" clId="{6A442D70-891C-47B8-8464-DA56C80DE5FB}" dt="2021-01-15T15:23:12.798" v="695" actId="164"/>
          <ac:spMkLst>
            <pc:docMk/>
            <pc:sldMk cId="3939627984" sldId="300"/>
            <ac:spMk id="112" creationId="{4B8CD63B-4BEA-47FB-9CAF-C81D967AE0BE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117" creationId="{71D44469-3984-475A-9C0A-478A673975CE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118" creationId="{8311B865-0008-42E5-B86A-3154BADEA345}"/>
          </ac:spMkLst>
        </pc:spChg>
        <pc:spChg chg="add del">
          <ac:chgData name="James Clegg" userId="c6df1435-7a36-4b38-be4d-16e68e91152f" providerId="ADAL" clId="{6A442D70-891C-47B8-8464-DA56C80DE5FB}" dt="2021-01-15T15:20:37.258" v="666" actId="478"/>
          <ac:spMkLst>
            <pc:docMk/>
            <pc:sldMk cId="3939627984" sldId="300"/>
            <ac:spMk id="119" creationId="{46C67D99-6CEA-4381-A71D-FCE630676A81}"/>
          </ac:spMkLst>
        </pc:spChg>
        <pc:spChg chg="add del">
          <ac:chgData name="James Clegg" userId="c6df1435-7a36-4b38-be4d-16e68e91152f" providerId="ADAL" clId="{6A442D70-891C-47B8-8464-DA56C80DE5FB}" dt="2021-01-15T15:20:36.333" v="665" actId="478"/>
          <ac:spMkLst>
            <pc:docMk/>
            <pc:sldMk cId="3939627984" sldId="300"/>
            <ac:spMk id="120" creationId="{E6E16B34-6E84-41CC-8A8D-009D077BC3B4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121" creationId="{F452646F-9D39-4A8F-8C0D-01EF35E681FC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122" creationId="{A50D54C9-1287-4377-918B-41A7382973A1}"/>
          </ac:spMkLst>
        </pc:spChg>
        <pc:spChg chg="add mod">
          <ac:chgData name="James Clegg" userId="c6df1435-7a36-4b38-be4d-16e68e91152f" providerId="ADAL" clId="{6A442D70-891C-47B8-8464-DA56C80DE5FB}" dt="2021-01-15T15:23:12.737" v="694" actId="164"/>
          <ac:spMkLst>
            <pc:docMk/>
            <pc:sldMk cId="3939627984" sldId="300"/>
            <ac:spMk id="123" creationId="{D65D0AA2-CA81-4DC0-AB31-025BD3D9568C}"/>
          </ac:spMkLst>
        </pc:spChg>
        <pc:grpChg chg="del">
          <ac:chgData name="James Clegg" userId="c6df1435-7a36-4b38-be4d-16e68e91152f" providerId="ADAL" clId="{6A442D70-891C-47B8-8464-DA56C80DE5FB}" dt="2021-01-15T14:59:42.599" v="6" actId="478"/>
          <ac:grpSpMkLst>
            <pc:docMk/>
            <pc:sldMk cId="3939627984" sldId="300"/>
            <ac:grpSpMk id="62" creationId="{8B1DC450-7EC1-4106-9523-19D3EA459FFE}"/>
          </ac:grpSpMkLst>
        </pc:grpChg>
        <pc:grpChg chg="del">
          <ac:chgData name="James Clegg" userId="c6df1435-7a36-4b38-be4d-16e68e91152f" providerId="ADAL" clId="{6A442D70-891C-47B8-8464-DA56C80DE5FB}" dt="2021-01-15T14:59:42.599" v="6" actId="478"/>
          <ac:grpSpMkLst>
            <pc:docMk/>
            <pc:sldMk cId="3939627984" sldId="300"/>
            <ac:grpSpMk id="66" creationId="{58ADC072-6F65-4849-9870-0B376982BF54}"/>
          </ac:grpSpMkLst>
        </pc:grpChg>
        <pc:grpChg chg="add mod">
          <ac:chgData name="James Clegg" userId="c6df1435-7a36-4b38-be4d-16e68e91152f" providerId="ADAL" clId="{6A442D70-891C-47B8-8464-DA56C80DE5FB}" dt="2021-01-15T15:22:29.057" v="687" actId="164"/>
          <ac:grpSpMkLst>
            <pc:docMk/>
            <pc:sldMk cId="3939627984" sldId="300"/>
            <ac:grpSpMk id="124" creationId="{36742053-2C78-456E-94C2-6DB065DF68A9}"/>
          </ac:grpSpMkLst>
        </pc:grpChg>
        <pc:grpChg chg="add mod">
          <ac:chgData name="James Clegg" userId="c6df1435-7a36-4b38-be4d-16e68e91152f" providerId="ADAL" clId="{6A442D70-891C-47B8-8464-DA56C80DE5FB}" dt="2021-01-15T15:23:12.836" v="697" actId="164"/>
          <ac:grpSpMkLst>
            <pc:docMk/>
            <pc:sldMk cId="3939627984" sldId="300"/>
            <ac:grpSpMk id="125" creationId="{239826F9-4F76-43CB-B499-1A40D9D79C4A}"/>
          </ac:grpSpMkLst>
        </pc:grpChg>
        <pc:grpChg chg="add mod">
          <ac:chgData name="James Clegg" userId="c6df1435-7a36-4b38-be4d-16e68e91152f" providerId="ADAL" clId="{6A442D70-891C-47B8-8464-DA56C80DE5FB}" dt="2021-01-15T15:23:12.813" v="696" actId="164"/>
          <ac:grpSpMkLst>
            <pc:docMk/>
            <pc:sldMk cId="3939627984" sldId="300"/>
            <ac:grpSpMk id="126" creationId="{A56B1921-C065-4342-BFA6-D226F353BF12}"/>
          </ac:grpSpMkLst>
        </pc:grpChg>
        <pc:grpChg chg="add mod">
          <ac:chgData name="James Clegg" userId="c6df1435-7a36-4b38-be4d-16e68e91152f" providerId="ADAL" clId="{6A442D70-891C-47B8-8464-DA56C80DE5FB}" dt="2021-01-15T15:23:12.798" v="695" actId="164"/>
          <ac:grpSpMkLst>
            <pc:docMk/>
            <pc:sldMk cId="3939627984" sldId="300"/>
            <ac:grpSpMk id="127" creationId="{4577C83F-0BB4-43D9-9931-A03E2ABD4412}"/>
          </ac:grpSpMkLst>
        </pc:grpChg>
        <pc:grpChg chg="add mod">
          <ac:chgData name="James Clegg" userId="c6df1435-7a36-4b38-be4d-16e68e91152f" providerId="ADAL" clId="{6A442D70-891C-47B8-8464-DA56C80DE5FB}" dt="2021-01-15T15:23:12.737" v="694" actId="164"/>
          <ac:grpSpMkLst>
            <pc:docMk/>
            <pc:sldMk cId="3939627984" sldId="300"/>
            <ac:grpSpMk id="128" creationId="{C82616CF-DEAE-40B9-B7A3-FB5D03EFCF6C}"/>
          </ac:grpSpMkLst>
        </pc:grpChg>
        <pc:grpChg chg="add mod">
          <ac:chgData name="James Clegg" userId="c6df1435-7a36-4b38-be4d-16e68e91152f" providerId="ADAL" clId="{6A442D70-891C-47B8-8464-DA56C80DE5FB}" dt="2021-01-15T15:23:12.007" v="693" actId="164"/>
          <ac:grpSpMkLst>
            <pc:docMk/>
            <pc:sldMk cId="3939627984" sldId="300"/>
            <ac:grpSpMk id="129" creationId="{FB0EA507-A3E5-4759-95C0-455D0DB801E6}"/>
          </ac:grpSpMkLst>
        </pc:grpChg>
        <pc:graphicFrameChg chg="add mod modGraphic">
          <ac:chgData name="James Clegg" userId="c6df1435-7a36-4b38-be4d-16e68e91152f" providerId="ADAL" clId="{6A442D70-891C-47B8-8464-DA56C80DE5FB}" dt="2021-01-15T15:15:27.130" v="597" actId="207"/>
          <ac:graphicFrameMkLst>
            <pc:docMk/>
            <pc:sldMk cId="3939627984" sldId="300"/>
            <ac:graphicFrameMk id="104" creationId="{05ACBBA4-9EE8-489E-92EF-9D9C1CF6B0F1}"/>
          </ac:graphicFrameMkLst>
        </pc:graphicFrameChg>
        <pc:graphicFrameChg chg="add mod modGraphic">
          <ac:chgData name="James Clegg" userId="c6df1435-7a36-4b38-be4d-16e68e91152f" providerId="ADAL" clId="{6A442D70-891C-47B8-8464-DA56C80DE5FB}" dt="2021-01-15T16:37:49.539" v="1501" actId="554"/>
          <ac:graphicFrameMkLst>
            <pc:docMk/>
            <pc:sldMk cId="3939627984" sldId="300"/>
            <ac:graphicFrameMk id="105" creationId="{8FD7FA8D-14F6-42C8-B92D-60967CE655E1}"/>
          </ac:graphicFrameMkLst>
        </pc:graphicFrameChg>
        <pc:graphicFrameChg chg="add mod modGraphic">
          <ac:chgData name="James Clegg" userId="c6df1435-7a36-4b38-be4d-16e68e91152f" providerId="ADAL" clId="{6A442D70-891C-47B8-8464-DA56C80DE5FB}" dt="2021-01-15T15:20:01.766" v="656" actId="207"/>
          <ac:graphicFrameMkLst>
            <pc:docMk/>
            <pc:sldMk cId="3939627984" sldId="300"/>
            <ac:graphicFrameMk id="116" creationId="{F90E43B3-D8FF-4D59-8B00-A87D5E219806}"/>
          </ac:graphicFrameMkLst>
        </pc:graphicFrameChg>
        <pc:graphicFrameChg chg="add mod">
          <ac:chgData name="James Clegg" userId="c6df1435-7a36-4b38-be4d-16e68e91152f" providerId="ADAL" clId="{6A442D70-891C-47B8-8464-DA56C80DE5FB}" dt="2021-01-15T16:37:49.539" v="1501" actId="554"/>
          <ac:graphicFrameMkLst>
            <pc:docMk/>
            <pc:sldMk cId="3939627984" sldId="300"/>
            <ac:graphicFrameMk id="136" creationId="{CB56EB09-FD00-481B-AA76-05354B244644}"/>
          </ac:graphicFrameMkLst>
        </pc:graphicFrameChg>
        <pc:picChg chg="del">
          <ac:chgData name="James Clegg" userId="c6df1435-7a36-4b38-be4d-16e68e91152f" providerId="ADAL" clId="{6A442D70-891C-47B8-8464-DA56C80DE5FB}" dt="2021-01-15T14:59:42.599" v="6" actId="478"/>
          <ac:picMkLst>
            <pc:docMk/>
            <pc:sldMk cId="3939627984" sldId="300"/>
            <ac:picMk id="16" creationId="{792D915A-D104-45A1-AE73-3085E7F4669B}"/>
          </ac:picMkLst>
        </pc:picChg>
        <pc:picChg chg="add mod">
          <ac:chgData name="James Clegg" userId="c6df1435-7a36-4b38-be4d-16e68e91152f" providerId="ADAL" clId="{6A442D70-891C-47B8-8464-DA56C80DE5FB}" dt="2021-01-15T15:13:27.935" v="553" actId="1076"/>
          <ac:picMkLst>
            <pc:docMk/>
            <pc:sldMk cId="3939627984" sldId="300"/>
            <ac:picMk id="86" creationId="{F8498EA6-D991-4D5C-871F-202C377966BE}"/>
          </ac:picMkLst>
        </pc:picChg>
        <pc:picChg chg="add mod">
          <ac:chgData name="James Clegg" userId="c6df1435-7a36-4b38-be4d-16e68e91152f" providerId="ADAL" clId="{6A442D70-891C-47B8-8464-DA56C80DE5FB}" dt="2021-01-15T15:30:52.332" v="802" actId="12789"/>
          <ac:picMkLst>
            <pc:docMk/>
            <pc:sldMk cId="3939627984" sldId="300"/>
            <ac:picMk id="131" creationId="{5338873C-7F29-4895-8A76-B4FA3139A65E}"/>
          </ac:picMkLst>
        </pc:picChg>
        <pc:picChg chg="add mod">
          <ac:chgData name="James Clegg" userId="c6df1435-7a36-4b38-be4d-16e68e91152f" providerId="ADAL" clId="{6A442D70-891C-47B8-8464-DA56C80DE5FB}" dt="2021-01-15T15:30:52.332" v="802" actId="12789"/>
          <ac:picMkLst>
            <pc:docMk/>
            <pc:sldMk cId="3939627984" sldId="300"/>
            <ac:picMk id="133" creationId="{43AFAA42-9BDA-472B-BDC4-DEE9BFDD0433}"/>
          </ac:picMkLst>
        </pc:picChg>
        <pc:picChg chg="add mod">
          <ac:chgData name="James Clegg" userId="c6df1435-7a36-4b38-be4d-16e68e91152f" providerId="ADAL" clId="{6A442D70-891C-47B8-8464-DA56C80DE5FB}" dt="2021-01-15T15:30:52.332" v="802" actId="12789"/>
          <ac:picMkLst>
            <pc:docMk/>
            <pc:sldMk cId="3939627984" sldId="300"/>
            <ac:picMk id="134" creationId="{AA01C215-59D0-42E6-B010-C1B35487A7FE}"/>
          </ac:picMkLst>
        </pc:picChg>
        <pc:picChg chg="add mod">
          <ac:chgData name="James Clegg" userId="c6df1435-7a36-4b38-be4d-16e68e91152f" providerId="ADAL" clId="{6A442D70-891C-47B8-8464-DA56C80DE5FB}" dt="2021-01-15T15:30:52.332" v="802" actId="12789"/>
          <ac:picMkLst>
            <pc:docMk/>
            <pc:sldMk cId="3939627984" sldId="300"/>
            <ac:picMk id="135" creationId="{72A97822-1C18-45EA-A34C-AAC3855BFE18}"/>
          </ac:picMkLst>
        </pc:picChg>
        <pc:picChg chg="add mod">
          <ac:chgData name="James Clegg" userId="c6df1435-7a36-4b38-be4d-16e68e91152f" providerId="ADAL" clId="{6A442D70-891C-47B8-8464-DA56C80DE5FB}" dt="2021-01-15T15:28:05.025" v="773" actId="1038"/>
          <ac:picMkLst>
            <pc:docMk/>
            <pc:sldMk cId="3939627984" sldId="300"/>
            <ac:picMk id="138" creationId="{578FFE17-2C45-467D-A718-002C586144D1}"/>
          </ac:picMkLst>
        </pc:picChg>
        <pc:picChg chg="add mod">
          <ac:chgData name="James Clegg" userId="c6df1435-7a36-4b38-be4d-16e68e91152f" providerId="ADAL" clId="{6A442D70-891C-47B8-8464-DA56C80DE5FB}" dt="2021-01-15T15:30:46.583" v="801" actId="12789"/>
          <ac:picMkLst>
            <pc:docMk/>
            <pc:sldMk cId="3939627984" sldId="300"/>
            <ac:picMk id="139" creationId="{3BBBC27D-3AFF-471E-8270-ED98D681A0FD}"/>
          </ac:picMkLst>
        </pc:picChg>
        <pc:picChg chg="add mod">
          <ac:chgData name="James Clegg" userId="c6df1435-7a36-4b38-be4d-16e68e91152f" providerId="ADAL" clId="{6A442D70-891C-47B8-8464-DA56C80DE5FB}" dt="2021-01-15T15:30:46.583" v="801" actId="12789"/>
          <ac:picMkLst>
            <pc:docMk/>
            <pc:sldMk cId="3939627984" sldId="300"/>
            <ac:picMk id="140" creationId="{FE673143-2233-4D00-8CA5-02565E5D56C2}"/>
          </ac:picMkLst>
        </pc:picChg>
        <pc:picChg chg="add mod">
          <ac:chgData name="James Clegg" userId="c6df1435-7a36-4b38-be4d-16e68e91152f" providerId="ADAL" clId="{6A442D70-891C-47B8-8464-DA56C80DE5FB}" dt="2021-01-15T15:30:46.583" v="801" actId="12789"/>
          <ac:picMkLst>
            <pc:docMk/>
            <pc:sldMk cId="3939627984" sldId="300"/>
            <ac:picMk id="141" creationId="{3C48E583-42BA-424B-BC4A-D7425687A63A}"/>
          </ac:picMkLst>
        </pc:picChg>
        <pc:picChg chg="add mod">
          <ac:chgData name="James Clegg" userId="c6df1435-7a36-4b38-be4d-16e68e91152f" providerId="ADAL" clId="{6A442D70-891C-47B8-8464-DA56C80DE5FB}" dt="2021-01-15T15:30:46.583" v="801" actId="12789"/>
          <ac:picMkLst>
            <pc:docMk/>
            <pc:sldMk cId="3939627984" sldId="300"/>
            <ac:picMk id="142" creationId="{6EEF7ED5-BC88-4CA3-9DD6-886D4BF7639B}"/>
          </ac:picMkLst>
        </pc:picChg>
        <pc:picChg chg="add mod">
          <ac:chgData name="James Clegg" userId="c6df1435-7a36-4b38-be4d-16e68e91152f" providerId="ADAL" clId="{6A442D70-891C-47B8-8464-DA56C80DE5FB}" dt="2021-01-15T15:30:46.583" v="801" actId="12789"/>
          <ac:picMkLst>
            <pc:docMk/>
            <pc:sldMk cId="3939627984" sldId="300"/>
            <ac:picMk id="143" creationId="{D6A6310F-0743-4BE6-BECB-C8890267B4BA}"/>
          </ac:picMkLst>
        </pc:picChg>
        <pc:cxnChg chg="del">
          <ac:chgData name="James Clegg" userId="c6df1435-7a36-4b38-be4d-16e68e91152f" providerId="ADAL" clId="{6A442D70-891C-47B8-8464-DA56C80DE5FB}" dt="2021-01-15T14:59:42.599" v="6" actId="478"/>
          <ac:cxnSpMkLst>
            <pc:docMk/>
            <pc:sldMk cId="3939627984" sldId="300"/>
            <ac:cxnSpMk id="5" creationId="{8BD713DB-FC41-4A30-AFA3-05DC5F914B94}"/>
          </ac:cxnSpMkLst>
        </pc:cxnChg>
        <pc:cxnChg chg="del">
          <ac:chgData name="James Clegg" userId="c6df1435-7a36-4b38-be4d-16e68e91152f" providerId="ADAL" clId="{6A442D70-891C-47B8-8464-DA56C80DE5FB}" dt="2021-01-15T14:59:42.599" v="6" actId="478"/>
          <ac:cxnSpMkLst>
            <pc:docMk/>
            <pc:sldMk cId="3939627984" sldId="300"/>
            <ac:cxnSpMk id="33" creationId="{8234FBF3-381A-418F-BA3E-5C2C39F72940}"/>
          </ac:cxnSpMkLst>
        </pc:cxnChg>
        <pc:cxnChg chg="del">
          <ac:chgData name="James Clegg" userId="c6df1435-7a36-4b38-be4d-16e68e91152f" providerId="ADAL" clId="{6A442D70-891C-47B8-8464-DA56C80DE5FB}" dt="2021-01-15T14:59:42.599" v="6" actId="478"/>
          <ac:cxnSpMkLst>
            <pc:docMk/>
            <pc:sldMk cId="3939627984" sldId="300"/>
            <ac:cxnSpMk id="78" creationId="{9ED923E8-BE1B-4F15-9FA8-3B48796F83EC}"/>
          </ac:cxnSpMkLst>
        </pc:cxnChg>
        <pc:cxnChg chg="del">
          <ac:chgData name="James Clegg" userId="c6df1435-7a36-4b38-be4d-16e68e91152f" providerId="ADAL" clId="{6A442D70-891C-47B8-8464-DA56C80DE5FB}" dt="2021-01-15T14:59:42.599" v="6" actId="478"/>
          <ac:cxnSpMkLst>
            <pc:docMk/>
            <pc:sldMk cId="3939627984" sldId="300"/>
            <ac:cxnSpMk id="84" creationId="{BC680219-CA31-4D22-8E8B-6206B202560E}"/>
          </ac:cxnSpMkLst>
        </pc:cxnChg>
        <pc:cxnChg chg="add mod">
          <ac:chgData name="James Clegg" userId="c6df1435-7a36-4b38-be4d-16e68e91152f" providerId="ADAL" clId="{6A442D70-891C-47B8-8464-DA56C80DE5FB}" dt="2021-01-15T15:23:12.798" v="695" actId="164"/>
          <ac:cxnSpMkLst>
            <pc:docMk/>
            <pc:sldMk cId="3939627984" sldId="300"/>
            <ac:cxnSpMk id="114" creationId="{E562FA42-55F3-4FAE-AC12-F69C5E16B473}"/>
          </ac:cxnSpMkLst>
        </pc:cxnChg>
        <pc:cxnChg chg="add mod">
          <ac:chgData name="James Clegg" userId="c6df1435-7a36-4b38-be4d-16e68e91152f" providerId="ADAL" clId="{6A442D70-891C-47B8-8464-DA56C80DE5FB}" dt="2021-01-15T15:23:12.798" v="695" actId="164"/>
          <ac:cxnSpMkLst>
            <pc:docMk/>
            <pc:sldMk cId="3939627984" sldId="300"/>
            <ac:cxnSpMk id="115" creationId="{8AC2479B-C4DF-45C3-AC65-F9638D644C96}"/>
          </ac:cxnSpMkLst>
        </pc:cxnChg>
      </pc:sldChg>
      <pc:sldChg chg="modSp">
        <pc:chgData name="James Clegg" userId="c6df1435-7a36-4b38-be4d-16e68e91152f" providerId="ADAL" clId="{6A442D70-891C-47B8-8464-DA56C80DE5FB}" dt="2021-01-15T15:50:01.599" v="803" actId="20577"/>
        <pc:sldMkLst>
          <pc:docMk/>
          <pc:sldMk cId="3782242679" sldId="301"/>
        </pc:sldMkLst>
        <pc:spChg chg="mod">
          <ac:chgData name="James Clegg" userId="c6df1435-7a36-4b38-be4d-16e68e91152f" providerId="ADAL" clId="{6A442D70-891C-47B8-8464-DA56C80DE5FB}" dt="2021-01-15T15:50:01.599" v="803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addSp delSp modSp delAnim modAnim">
        <pc:chgData name="James Clegg" userId="c6df1435-7a36-4b38-be4d-16e68e91152f" providerId="ADAL" clId="{6A442D70-891C-47B8-8464-DA56C80DE5FB}" dt="2021-01-15T16:41:33.516" v="1523"/>
        <pc:sldMkLst>
          <pc:docMk/>
          <pc:sldMk cId="2967051476" sldId="306"/>
        </pc:sldMkLst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2" creationId="{77C8FDE0-BC5F-40E7-AA8D-6E29BFB4A40E}"/>
          </ac:spMkLst>
        </pc:spChg>
        <pc:spChg chg="del">
          <ac:chgData name="James Clegg" userId="c6df1435-7a36-4b38-be4d-16e68e91152f" providerId="ADAL" clId="{6A442D70-891C-47B8-8464-DA56C80DE5FB}" dt="2021-01-15T16:18:57.338" v="1136" actId="478"/>
          <ac:spMkLst>
            <pc:docMk/>
            <pc:sldMk cId="2967051476" sldId="306"/>
            <ac:spMk id="8" creationId="{00000000-0000-0000-0000-000000000000}"/>
          </ac:spMkLst>
        </pc:spChg>
        <pc:spChg chg="del mod">
          <ac:chgData name="James Clegg" userId="c6df1435-7a36-4b38-be4d-16e68e91152f" providerId="ADAL" clId="{6A442D70-891C-47B8-8464-DA56C80DE5FB}" dt="2021-01-15T16:14:19.124" v="1078" actId="478"/>
          <ac:spMkLst>
            <pc:docMk/>
            <pc:sldMk cId="2967051476" sldId="306"/>
            <ac:spMk id="14" creationId="{48BD1202-3191-4DC8-86BB-B5165173CCB4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49" creationId="{03DCF662-7E19-48D5-9DD0-38CE15ED6A6A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50" creationId="{EBC1CBAC-C2F5-4EFB-83FD-0A70F88C9F03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52" creationId="{133B7113-A6F2-41AD-B7A7-691C2426176A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53" creationId="{EE4F6451-A392-48E0-B339-93FC66599552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54" creationId="{8EF4FB84-35EE-4A49-9C51-7CEF131D308F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55" creationId="{2ADBE0A1-82FE-4114-A72C-1021C94B5075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76" creationId="{AEF87B9E-539B-4CA9-871A-DE3015A93D8B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77" creationId="{1BE54EF1-93C1-493C-815F-C2E27AC3246B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78" creationId="{1E837BEF-4910-4486-BCF3-76693CD675F2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79" creationId="{147A41E4-0042-4174-938F-E06200111D89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0" creationId="{397C0DF1-7139-42C2-8EF4-BE1A3712ACCC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1" creationId="{CE250125-BF24-4AAB-B87F-B991160E3FA6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2" creationId="{9FF2E361-3191-4CDA-9A71-93B974306742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3" creationId="{A8DE3385-572F-46BF-A57E-DEB1359A0900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4" creationId="{EE2FE7C8-1EAD-43FE-99B6-E3C1C594A360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6" creationId="{422CE6CD-BF27-4D68-B99C-496C77ECC4AC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7" creationId="{35898A0A-F784-43B6-A735-81B5C95DB47F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8" creationId="{413C6B11-A448-4028-9B1C-BAB5E272198C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89" creationId="{D882A733-0F3E-4073-AFEE-F092761CA369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0" creationId="{52310E51-1C53-4071-AA99-4962BBCC8088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1" creationId="{0FF72B35-E3EC-41F7-BCCF-34CFFBDFEC21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2" creationId="{57E08C0A-D5B9-4B47-A3CF-920240239AEF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3" creationId="{5954D4F6-9AEA-4F5B-A09C-3E1C9EBD8AA3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4" creationId="{10474B88-E17B-4F85-B65C-3CD6DCFD7BC6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5" creationId="{1C3C733B-5300-4D22-8483-BBA00960FD3E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6" creationId="{061E2DAB-4925-4476-BC69-2F095489D476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7" creationId="{EC5B6A41-2B29-4C83-A78B-B1650F2296DE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8" creationId="{46407790-A873-47E3-B2B0-FD6B3904DB92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99" creationId="{02342D86-75D7-44FF-BFC6-3A5C1A751BEF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0" creationId="{BB10AC75-EFE9-4E43-A968-188A97C27402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1" creationId="{17BE2AA1-09D2-4663-A006-EA854BC1CC88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2" creationId="{5E7835CD-9CF3-4E73-AD7E-0CEA50FEB5E9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3" creationId="{F70D75ED-AB50-4F43-8659-0E6AE8BF9819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4" creationId="{A7A0758F-4197-44A6-B660-621D6E50FBCB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5" creationId="{4DF8990E-9D01-421D-990C-3E687F05F61F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6" creationId="{99F4B18A-5DF5-44C3-9B1B-A5EC53607CB3}"/>
          </ac:spMkLst>
        </pc:spChg>
        <pc:spChg chg="del">
          <ac:chgData name="James Clegg" userId="c6df1435-7a36-4b38-be4d-16e68e91152f" providerId="ADAL" clId="{6A442D70-891C-47B8-8464-DA56C80DE5FB}" dt="2021-01-15T15:50:11.520" v="804" actId="478"/>
          <ac:spMkLst>
            <pc:docMk/>
            <pc:sldMk cId="2967051476" sldId="306"/>
            <ac:spMk id="107" creationId="{109112EB-417E-4956-B18E-44E5784766B3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09" creationId="{75B29F3A-75C5-45FE-BE66-5C71574CAA32}"/>
          </ac:spMkLst>
        </pc:spChg>
        <pc:spChg chg="add del mod">
          <ac:chgData name="James Clegg" userId="c6df1435-7a36-4b38-be4d-16e68e91152f" providerId="ADAL" clId="{6A442D70-891C-47B8-8464-DA56C80DE5FB}" dt="2021-01-15T15:52:17.561" v="835" actId="478"/>
          <ac:spMkLst>
            <pc:docMk/>
            <pc:sldMk cId="2967051476" sldId="306"/>
            <ac:spMk id="110" creationId="{B105F47F-FC30-4631-858B-5625693A518E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11" creationId="{7A379CAD-2CBC-4B79-83E0-44B7FDF2FA53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12" creationId="{85D32578-ED90-4CC2-837F-812BE4B456AF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13" creationId="{689861E4-77B7-40AF-A981-692ADC7BF181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14" creationId="{66A4B5BC-F758-4F71-B217-E05EF2528C84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15" creationId="{A5B52EC9-5FBB-40F6-9C61-B99473498D82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1" creationId="{48E6CD7E-DA72-4189-BF23-58C44ED1F9C5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2" creationId="{90EC60CB-50A3-45D1-9089-3F89C204BF60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3" creationId="{F911783C-AFDA-4979-9F10-4AEEE7C9CD54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4" creationId="{92E21296-BBCA-49AE-BD75-D7E9375DCFFE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5" creationId="{7BFA217A-6D75-4068-B8A5-B6AA1D2006A7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6" creationId="{81938C90-67A5-4401-BE9E-9BF6ECA781BC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7" creationId="{C81DE642-BB76-458C-897C-4BD9B1F290DA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28" creationId="{1A5E3030-77C5-422B-B937-4A23C52DF81D}"/>
          </ac:spMkLst>
        </pc:spChg>
        <pc:spChg chg="add del mod">
          <ac:chgData name="James Clegg" userId="c6df1435-7a36-4b38-be4d-16e68e91152f" providerId="ADAL" clId="{6A442D70-891C-47B8-8464-DA56C80DE5FB}" dt="2021-01-15T16:01:55.696" v="944" actId="478"/>
          <ac:spMkLst>
            <pc:docMk/>
            <pc:sldMk cId="2967051476" sldId="306"/>
            <ac:spMk id="129" creationId="{1E504194-EE5A-4262-9FFE-9E2A6B7B67B4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0" creationId="{5EF5D364-3443-4A98-929A-7E582370DAC7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1" creationId="{FFC5110E-A659-449A-942F-EC0AEC4DDEF8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2" creationId="{54D12EDC-AFF2-4B2B-BE25-26AD2946A36C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3" creationId="{76837607-7E20-4A59-A58F-9D84680A9191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4" creationId="{B9117A0D-926F-4206-BD76-DD13B1B62573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5" creationId="{ADD6A7C9-A194-4ABA-8CE8-B6618DD0AEB0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6" creationId="{4397DD5D-CD65-480F-80A4-063A8FA33C30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7" creationId="{FE8954C0-DEAE-4309-9AE5-DAB0B38D2F8D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8" creationId="{C64AF8A0-1557-42AD-85ED-544C7AB5E886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39" creationId="{3DBA8B05-E18A-4E53-A4C7-112A519F7CD2}"/>
          </ac:spMkLst>
        </pc:spChg>
        <pc:spChg chg="add del">
          <ac:chgData name="James Clegg" userId="c6df1435-7a36-4b38-be4d-16e68e91152f" providerId="ADAL" clId="{6A442D70-891C-47B8-8464-DA56C80DE5FB}" dt="2021-01-15T16:36:02.830" v="1461" actId="478"/>
          <ac:spMkLst>
            <pc:docMk/>
            <pc:sldMk cId="2967051476" sldId="306"/>
            <ac:spMk id="140" creationId="{4072CF39-7913-4A71-8BBD-DEC72C7A9C53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51" creationId="{84AA31FB-1516-486A-80EF-584E628C3781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54" creationId="{9D2B72C7-B80E-435D-911E-E309CCB91B9E}"/>
          </ac:spMkLst>
        </pc:spChg>
        <pc:spChg chg="add del">
          <ac:chgData name="James Clegg" userId="c6df1435-7a36-4b38-be4d-16e68e91152f" providerId="ADAL" clId="{6A442D70-891C-47B8-8464-DA56C80DE5FB}" dt="2021-01-15T16:11:24.615" v="1043" actId="478"/>
          <ac:spMkLst>
            <pc:docMk/>
            <pc:sldMk cId="2967051476" sldId="306"/>
            <ac:spMk id="155" creationId="{49246828-1C31-4CEC-BBFD-9BBDD22944BE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56" creationId="{A2FCAACD-E439-438A-A938-0C545FF627A6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59" creationId="{A3E3ADEC-78C1-479C-8BC4-12F4AF34FA45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2" creationId="{26097878-9E9C-4E07-B4B7-35137D922218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3" creationId="{16B992DA-8374-41A1-ACA5-E7166282EF1C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4" creationId="{A0574A63-E8C2-4EFD-8B55-DF7E3E56898D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5" creationId="{6540D4D3-5FFD-4974-AA03-691E51F06DE5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6" creationId="{CBD61A06-FC34-4D2F-A96C-7A58D75BCBBE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7" creationId="{768FAF12-7A32-4CB0-A169-953A176C8708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8" creationId="{DBBBFFFC-C15C-4BA6-B62C-0E07AC7EE617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69" creationId="{37222B6F-6B04-42ED-949E-49868ECEE076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70" creationId="{A2A5A124-0CAB-4B65-8AC3-23D753CD5DEC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71" creationId="{68918355-7F17-4B44-B962-FE27E7AAC93D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72" creationId="{E0A1F066-79A9-4F9D-8DDD-D2F4E4566E6B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73" creationId="{0484EC67-AFCE-4978-9BBD-24CB4AB2411A}"/>
          </ac:spMkLst>
        </pc:spChg>
        <pc:spChg chg="add mod">
          <ac:chgData name="James Clegg" userId="c6df1435-7a36-4b38-be4d-16e68e91152f" providerId="ADAL" clId="{6A442D70-891C-47B8-8464-DA56C80DE5FB}" dt="2021-01-15T16:18:52.712" v="1135" actId="1076"/>
          <ac:spMkLst>
            <pc:docMk/>
            <pc:sldMk cId="2967051476" sldId="306"/>
            <ac:spMk id="174" creationId="{D7E4BBD9-D201-4F1B-B693-8401E3EFF94B}"/>
          </ac:spMkLst>
        </pc:spChg>
        <pc:grpChg chg="del">
          <ac:chgData name="James Clegg" userId="c6df1435-7a36-4b38-be4d-16e68e91152f" providerId="ADAL" clId="{6A442D70-891C-47B8-8464-DA56C80DE5FB}" dt="2021-01-15T15:50:11.520" v="804" actId="478"/>
          <ac:grpSpMkLst>
            <pc:docMk/>
            <pc:sldMk cId="2967051476" sldId="306"/>
            <ac:grpSpMk id="59" creationId="{D3035A9F-E691-4CF4-90AD-B21EF2D967D6}"/>
          </ac:grpSpMkLst>
        </pc:grpChg>
        <pc:grpChg chg="del">
          <ac:chgData name="James Clegg" userId="c6df1435-7a36-4b38-be4d-16e68e91152f" providerId="ADAL" clId="{6A442D70-891C-47B8-8464-DA56C80DE5FB}" dt="2021-01-15T15:50:11.520" v="804" actId="478"/>
          <ac:grpSpMkLst>
            <pc:docMk/>
            <pc:sldMk cId="2967051476" sldId="306"/>
            <ac:grpSpMk id="60" creationId="{BD94231F-E8C2-40DF-8166-C1569030C5FA}"/>
          </ac:grpSpMkLst>
        </pc:grpChg>
        <pc:grpChg chg="del">
          <ac:chgData name="James Clegg" userId="c6df1435-7a36-4b38-be4d-16e68e91152f" providerId="ADAL" clId="{6A442D70-891C-47B8-8464-DA56C80DE5FB}" dt="2021-01-15T15:50:11.520" v="804" actId="478"/>
          <ac:grpSpMkLst>
            <pc:docMk/>
            <pc:sldMk cId="2967051476" sldId="306"/>
            <ac:grpSpMk id="70" creationId="{3F025DB4-7271-455E-9B26-12959E6C6513}"/>
          </ac:grpSpMkLst>
        </pc:grpChg>
        <pc:grpChg chg="del">
          <ac:chgData name="James Clegg" userId="c6df1435-7a36-4b38-be4d-16e68e91152f" providerId="ADAL" clId="{6A442D70-891C-47B8-8464-DA56C80DE5FB}" dt="2021-01-15T15:50:11.520" v="804" actId="478"/>
          <ac:grpSpMkLst>
            <pc:docMk/>
            <pc:sldMk cId="2967051476" sldId="306"/>
            <ac:grpSpMk id="71" creationId="{0F69F005-1FE2-467A-8A58-E32905DF11B6}"/>
          </ac:grpSpMkLst>
        </pc:grpChg>
        <pc:graphicFrameChg chg="add mod modGraphic">
          <ac:chgData name="James Clegg" userId="c6df1435-7a36-4b38-be4d-16e68e91152f" providerId="ADAL" clId="{6A442D70-891C-47B8-8464-DA56C80DE5FB}" dt="2021-01-15T16:18:52.712" v="1135" actId="1076"/>
          <ac:graphicFrameMkLst>
            <pc:docMk/>
            <pc:sldMk cId="2967051476" sldId="306"/>
            <ac:graphicFrameMk id="108" creationId="{813A9A8B-4DCB-47C5-909B-BDA1849A830E}"/>
          </ac:graphicFrameMkLst>
        </pc:graphicFrameChg>
        <pc:graphicFrameChg chg="add mod ord modGraphic">
          <ac:chgData name="James Clegg" userId="c6df1435-7a36-4b38-be4d-16e68e91152f" providerId="ADAL" clId="{6A442D70-891C-47B8-8464-DA56C80DE5FB}" dt="2021-01-15T16:18:52.712" v="1135" actId="1076"/>
          <ac:graphicFrameMkLst>
            <pc:docMk/>
            <pc:sldMk cId="2967051476" sldId="306"/>
            <ac:graphicFrameMk id="116" creationId="{1AABFABF-0398-4FA1-9B63-983AF922915F}"/>
          </ac:graphicFrameMkLst>
        </pc:graphicFrameChg>
        <pc:graphicFrameChg chg="add del">
          <ac:chgData name="James Clegg" userId="c6df1435-7a36-4b38-be4d-16e68e91152f" providerId="ADAL" clId="{6A442D70-891C-47B8-8464-DA56C80DE5FB}" dt="2021-01-15T15:54:07.493" v="867" actId="478"/>
          <ac:graphicFrameMkLst>
            <pc:docMk/>
            <pc:sldMk cId="2967051476" sldId="306"/>
            <ac:graphicFrameMk id="117" creationId="{55CAF15C-2D7F-45C4-B325-7FE597359738}"/>
          </ac:graphicFrameMkLst>
        </pc:graphicFrameChg>
        <pc:graphicFrameChg chg="add mod">
          <ac:chgData name="James Clegg" userId="c6df1435-7a36-4b38-be4d-16e68e91152f" providerId="ADAL" clId="{6A442D70-891C-47B8-8464-DA56C80DE5FB}" dt="2021-01-15T16:18:52.712" v="1135" actId="1076"/>
          <ac:graphicFrameMkLst>
            <pc:docMk/>
            <pc:sldMk cId="2967051476" sldId="306"/>
            <ac:graphicFrameMk id="118" creationId="{7F904E68-864F-43F9-B681-B8745508FB96}"/>
          </ac:graphicFrameMkLst>
        </pc:graphicFrameChg>
        <pc:graphicFrameChg chg="add mod">
          <ac:chgData name="James Clegg" userId="c6df1435-7a36-4b38-be4d-16e68e91152f" providerId="ADAL" clId="{6A442D70-891C-47B8-8464-DA56C80DE5FB}" dt="2021-01-15T16:18:52.712" v="1135" actId="1076"/>
          <ac:graphicFrameMkLst>
            <pc:docMk/>
            <pc:sldMk cId="2967051476" sldId="306"/>
            <ac:graphicFrameMk id="119" creationId="{C698E644-5F45-42AD-9B13-DB73613D4D85}"/>
          </ac:graphicFrameMkLst>
        </pc:graphicFrameChg>
        <pc:graphicFrameChg chg="add mod">
          <ac:chgData name="James Clegg" userId="c6df1435-7a36-4b38-be4d-16e68e91152f" providerId="ADAL" clId="{6A442D70-891C-47B8-8464-DA56C80DE5FB}" dt="2021-01-15T16:18:52.712" v="1135" actId="1076"/>
          <ac:graphicFrameMkLst>
            <pc:docMk/>
            <pc:sldMk cId="2967051476" sldId="306"/>
            <ac:graphicFrameMk id="120" creationId="{DD0ACDEB-6EAE-490E-B5BB-F2F024FEA2C1}"/>
          </ac:graphicFrameMkLst>
        </pc:graphicFrameChg>
        <pc:picChg chg="del">
          <ac:chgData name="James Clegg" userId="c6df1435-7a36-4b38-be4d-16e68e91152f" providerId="ADAL" clId="{6A442D70-891C-47B8-8464-DA56C80DE5FB}" dt="2021-01-15T16:18:57.338" v="1136" actId="478"/>
          <ac:picMkLst>
            <pc:docMk/>
            <pc:sldMk cId="2967051476" sldId="306"/>
            <ac:picMk id="7" creationId="{00000000-0000-0000-0000-000000000000}"/>
          </ac:picMkLst>
        </pc:pic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2" creationId="{51FA945D-FF8F-4034-9F70-8E95CE58273C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3" creationId="{E764784C-A62E-40CA-83D4-768C691E6D84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4" creationId="{6A659624-D4F3-44F4-B81F-7FF177E9D287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5" creationId="{8AD5748F-9C37-4EDD-BFE6-50DE86DC0AE4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7" creationId="{892233FD-F481-4E3C-95BA-56EE30655B62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48" creationId="{0EC72E41-1B0D-4999-8BB6-805C97BA26BB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52" creationId="{251873ED-448D-4F41-9998-2704974080B1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53" creationId="{A39ED03B-F2AF-4C46-8E7C-0619BB61A2DB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57" creationId="{5EF943D4-C336-40ED-9567-184BB9B1A1B5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58" creationId="{8DB7AB43-F9F7-4E85-9EA3-4D55E162C11A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60" creationId="{97F6D4C1-1C6A-4D8F-85B4-3DEDD2422DD7}"/>
          </ac:cxnSpMkLst>
        </pc:cxnChg>
        <pc:cxnChg chg="add mod">
          <ac:chgData name="James Clegg" userId="c6df1435-7a36-4b38-be4d-16e68e91152f" providerId="ADAL" clId="{6A442D70-891C-47B8-8464-DA56C80DE5FB}" dt="2021-01-15T16:18:52.712" v="1135" actId="1076"/>
          <ac:cxnSpMkLst>
            <pc:docMk/>
            <pc:sldMk cId="2967051476" sldId="306"/>
            <ac:cxnSpMk id="161" creationId="{83C5437B-7A0F-471B-BB4A-55CD1964B9F2}"/>
          </ac:cxnSpMkLst>
        </pc:cxnChg>
      </pc:sldChg>
      <pc:sldChg chg="addSp delSp modSp delAnim modAnim">
        <pc:chgData name="James Clegg" userId="c6df1435-7a36-4b38-be4d-16e68e91152f" providerId="ADAL" clId="{6A442D70-891C-47B8-8464-DA56C80DE5FB}" dt="2021-01-15T16:48:24.675" v="1717" actId="478"/>
        <pc:sldMkLst>
          <pc:docMk/>
          <pc:sldMk cId="1413541533" sldId="323"/>
        </pc:sldMkLst>
        <pc:spChg chg="mod">
          <ac:chgData name="James Clegg" userId="c6df1435-7a36-4b38-be4d-16e68e91152f" providerId="ADAL" clId="{6A442D70-891C-47B8-8464-DA56C80DE5FB}" dt="2021-01-15T16:46:55.984" v="1688" actId="20577"/>
          <ac:spMkLst>
            <pc:docMk/>
            <pc:sldMk cId="1413541533" sldId="323"/>
            <ac:spMk id="28" creationId="{1278C13B-BDAA-4313-8DC2-EEE5C4B90A82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45" creationId="{83EE934E-743A-4682-B9D5-3BCDEC6C4AC3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46" creationId="{54DEB848-6E22-4D17-B75A-03F692EBF779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64" creationId="{8A044A11-4586-4252-8915-98FC12B147AD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65" creationId="{9D5E027F-2BD6-4719-8840-EA94A6673EAE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66" creationId="{32AD211D-C388-4E27-A8DF-0C9220A605D3}"/>
          </ac:spMkLst>
        </pc:spChg>
        <pc:spChg chg="add del mod">
          <ac:chgData name="James Clegg" userId="c6df1435-7a36-4b38-be4d-16e68e91152f" providerId="ADAL" clId="{6A442D70-891C-47B8-8464-DA56C80DE5FB}" dt="2021-01-15T16:48:24.675" v="1717" actId="478"/>
          <ac:spMkLst>
            <pc:docMk/>
            <pc:sldMk cId="1413541533" sldId="323"/>
            <ac:spMk id="67" creationId="{828261D1-E5C4-46C5-91A4-397096B8A965}"/>
          </ac:spMkLst>
        </pc:spChg>
        <pc:grpChg chg="add mod">
          <ac:chgData name="James Clegg" userId="c6df1435-7a36-4b38-be4d-16e68e91152f" providerId="ADAL" clId="{6A442D70-891C-47B8-8464-DA56C80DE5FB}" dt="2021-01-15T16:44:52.341" v="1603" actId="1035"/>
          <ac:grpSpMkLst>
            <pc:docMk/>
            <pc:sldMk cId="1413541533" sldId="323"/>
            <ac:grpSpMk id="41" creationId="{18A0C386-2C87-49F4-8BBA-2F31500E0CAD}"/>
          </ac:grpSpMkLst>
        </pc:grpChg>
        <pc:grpChg chg="add mod">
          <ac:chgData name="James Clegg" userId="c6df1435-7a36-4b38-be4d-16e68e91152f" providerId="ADAL" clId="{6A442D70-891C-47B8-8464-DA56C80DE5FB}" dt="2021-01-15T16:44:52.341" v="1603" actId="1035"/>
          <ac:grpSpMkLst>
            <pc:docMk/>
            <pc:sldMk cId="1413541533" sldId="323"/>
            <ac:grpSpMk id="56" creationId="{555F7D83-EEEA-48F5-BB85-59DEE0B5C702}"/>
          </ac:grpSpMkLst>
        </pc:grpChg>
        <pc:grpChg chg="add mod">
          <ac:chgData name="James Clegg" userId="c6df1435-7a36-4b38-be4d-16e68e91152f" providerId="ADAL" clId="{6A442D70-891C-47B8-8464-DA56C80DE5FB}" dt="2021-01-15T16:44:52.341" v="1603" actId="1035"/>
          <ac:grpSpMkLst>
            <pc:docMk/>
            <pc:sldMk cId="1413541533" sldId="323"/>
            <ac:grpSpMk id="60" creationId="{7F325D83-E057-4F09-8806-B9B06B134F76}"/>
          </ac:grpSpMkLst>
        </pc:grp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4" creationId="{9306EBEF-1D1D-45A4-84D1-0F72C935FEA8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9" creationId="{8C2DA7D4-1916-43F9-99BE-FDBA1F982708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0" creationId="{B31762C8-804D-469A-B38C-004832EFE3A5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1" creationId="{995698BA-679D-4D99-8D97-6C44B141F731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4" creationId="{33CC0C3D-9FB4-444C-8007-44B6BBE7B07C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5" creationId="{1264743B-CF89-4347-94FF-A32F4F083A81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7" creationId="{81572FD1-629C-432A-AD42-D3AFEFC4B4FE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19" creationId="{8B4703C3-3709-45EC-837B-E9C9C01703CA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24" creationId="{E86E0DE2-14F8-4BC1-AC20-B00BFCBD4358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25" creationId="{65664D7D-F4AA-4334-8761-6B076CDD25CC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26" creationId="{E5426C8B-1677-4182-A075-866A5FDB3560}"/>
          </ac:picMkLst>
        </pc:picChg>
        <pc:picChg chg="del">
          <ac:chgData name="James Clegg" userId="c6df1435-7a36-4b38-be4d-16e68e91152f" providerId="ADAL" clId="{6A442D70-891C-47B8-8464-DA56C80DE5FB}" dt="2021-01-15T16:44:19.999" v="1529" actId="478"/>
          <ac:picMkLst>
            <pc:docMk/>
            <pc:sldMk cId="1413541533" sldId="323"/>
            <ac:picMk id="27" creationId="{EF17393E-91F8-4B51-887E-AA327006D33B}"/>
          </ac:picMkLst>
        </pc:picChg>
        <pc:picChg chg="add del mod">
          <ac:chgData name="James Clegg" userId="c6df1435-7a36-4b38-be4d-16e68e91152f" providerId="ADAL" clId="{6A442D70-891C-47B8-8464-DA56C80DE5FB}" dt="2021-01-15T16:45:38.673" v="1606" actId="478"/>
          <ac:picMkLst>
            <pc:docMk/>
            <pc:sldMk cId="1413541533" sldId="323"/>
            <ac:picMk id="47" creationId="{ED037F6D-BFB3-4E10-9D95-D355BE9DD71F}"/>
          </ac:picMkLst>
        </pc:picChg>
        <pc:picChg chg="add mod">
          <ac:chgData name="James Clegg" userId="c6df1435-7a36-4b38-be4d-16e68e91152f" providerId="ADAL" clId="{6A442D70-891C-47B8-8464-DA56C80DE5FB}" dt="2021-01-15T16:45:28.220" v="1604" actId="14826"/>
          <ac:picMkLst>
            <pc:docMk/>
            <pc:sldMk cId="1413541533" sldId="323"/>
            <ac:picMk id="48" creationId="{76E74727-F95F-4A4F-ABDF-1AAE9BF1B7EF}"/>
          </ac:picMkLst>
        </pc:picChg>
        <pc:picChg chg="add mod">
          <ac:chgData name="James Clegg" userId="c6df1435-7a36-4b38-be4d-16e68e91152f" providerId="ADAL" clId="{6A442D70-891C-47B8-8464-DA56C80DE5FB}" dt="2021-01-15T16:44:45.424" v="1581" actId="1076"/>
          <ac:picMkLst>
            <pc:docMk/>
            <pc:sldMk cId="1413541533" sldId="323"/>
            <ac:picMk id="49" creationId="{A2D86B28-172F-484D-AC25-A03E571A78A5}"/>
          </ac:picMkLst>
        </pc:picChg>
        <pc:picChg chg="add mod">
          <ac:chgData name="James Clegg" userId="c6df1435-7a36-4b38-be4d-16e68e91152f" providerId="ADAL" clId="{6A442D70-891C-47B8-8464-DA56C80DE5FB}" dt="2021-01-15T16:44:45.424" v="1581" actId="1076"/>
          <ac:picMkLst>
            <pc:docMk/>
            <pc:sldMk cId="1413541533" sldId="323"/>
            <ac:picMk id="50" creationId="{6AB469E5-22D5-4CC6-B294-1C80CAC99260}"/>
          </ac:picMkLst>
        </pc:picChg>
        <pc:picChg chg="add mod">
          <ac:chgData name="James Clegg" userId="c6df1435-7a36-4b38-be4d-16e68e91152f" providerId="ADAL" clId="{6A442D70-891C-47B8-8464-DA56C80DE5FB}" dt="2021-01-15T16:45:28.220" v="1604" actId="14826"/>
          <ac:picMkLst>
            <pc:docMk/>
            <pc:sldMk cId="1413541533" sldId="323"/>
            <ac:picMk id="51" creationId="{9393677D-0F05-40F9-8292-B4864A9AF6A5}"/>
          </ac:picMkLst>
        </pc:picChg>
        <pc:picChg chg="add del mod">
          <ac:chgData name="James Clegg" userId="c6df1435-7a36-4b38-be4d-16e68e91152f" providerId="ADAL" clId="{6A442D70-891C-47B8-8464-DA56C80DE5FB}" dt="2021-01-15T16:45:35.117" v="1605" actId="478"/>
          <ac:picMkLst>
            <pc:docMk/>
            <pc:sldMk cId="1413541533" sldId="323"/>
            <ac:picMk id="52" creationId="{04918BD5-A921-4FC6-9CDF-1254DC606890}"/>
          </ac:picMkLst>
        </pc:picChg>
        <pc:picChg chg="add mod">
          <ac:chgData name="James Clegg" userId="c6df1435-7a36-4b38-be4d-16e68e91152f" providerId="ADAL" clId="{6A442D70-891C-47B8-8464-DA56C80DE5FB}" dt="2021-01-15T16:45:43.316" v="1607" actId="1076"/>
          <ac:picMkLst>
            <pc:docMk/>
            <pc:sldMk cId="1413541533" sldId="323"/>
            <ac:picMk id="53" creationId="{F0451569-29F3-4740-B2A7-FFBAA565FDB5}"/>
          </ac:picMkLst>
        </pc:picChg>
        <pc:picChg chg="add mod">
          <ac:chgData name="James Clegg" userId="c6df1435-7a36-4b38-be4d-16e68e91152f" providerId="ADAL" clId="{6A442D70-891C-47B8-8464-DA56C80DE5FB}" dt="2021-01-15T16:44:45.424" v="1581" actId="1076"/>
          <ac:picMkLst>
            <pc:docMk/>
            <pc:sldMk cId="1413541533" sldId="323"/>
            <ac:picMk id="54" creationId="{500D60F6-B72F-4A78-BA3C-0EB7455AD18E}"/>
          </ac:picMkLst>
        </pc:picChg>
        <pc:picChg chg="add mod">
          <ac:chgData name="James Clegg" userId="c6df1435-7a36-4b38-be4d-16e68e91152f" providerId="ADAL" clId="{6A442D70-891C-47B8-8464-DA56C80DE5FB}" dt="2021-01-15T16:44:45.424" v="1581" actId="1076"/>
          <ac:picMkLst>
            <pc:docMk/>
            <pc:sldMk cId="1413541533" sldId="323"/>
            <ac:picMk id="55" creationId="{EDAA248D-CF6B-478A-8D1E-938313938E17}"/>
          </ac:picMkLst>
        </pc:picChg>
      </pc:sldChg>
      <pc:sldChg chg="addSp delSp modSp ord delAnim modAnim">
        <pc:chgData name="James Clegg" userId="c6df1435-7a36-4b38-be4d-16e68e91152f" providerId="ADAL" clId="{6A442D70-891C-47B8-8464-DA56C80DE5FB}" dt="2021-01-15T15:10:29.341" v="468" actId="1035"/>
        <pc:sldMkLst>
          <pc:docMk/>
          <pc:sldMk cId="1390213696" sldId="330"/>
        </pc:sldMkLst>
        <pc:spChg chg="del">
          <ac:chgData name="James Clegg" userId="c6df1435-7a36-4b38-be4d-16e68e91152f" providerId="ADAL" clId="{6A442D70-891C-47B8-8464-DA56C80DE5FB}" dt="2021-01-15T14:59:29.832" v="2" actId="478"/>
          <ac:spMkLst>
            <pc:docMk/>
            <pc:sldMk cId="1390213696" sldId="330"/>
            <ac:spMk id="3" creationId="{D009FC19-5BC5-429A-A0C1-EA600693F4EF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5" creationId="{E4BDA71A-829A-4DFD-8D54-95E817A56ED8}"/>
          </ac:spMkLst>
        </pc:spChg>
        <pc:spChg chg="add mod">
          <ac:chgData name="James Clegg" userId="c6df1435-7a36-4b38-be4d-16e68e91152f" providerId="ADAL" clId="{6A442D70-891C-47B8-8464-DA56C80DE5FB}" dt="2021-01-15T15:05:23.881" v="327" actId="1076"/>
          <ac:spMkLst>
            <pc:docMk/>
            <pc:sldMk cId="1390213696" sldId="330"/>
            <ac:spMk id="10" creationId="{D31E4938-82DA-4B96-83BB-BCA5A3F9B58B}"/>
          </ac:spMkLst>
        </pc:spChg>
        <pc:spChg chg="add del">
          <ac:chgData name="James Clegg" userId="c6df1435-7a36-4b38-be4d-16e68e91152f" providerId="ADAL" clId="{6A442D70-891C-47B8-8464-DA56C80DE5FB}" dt="2021-01-15T15:07:42.341" v="381" actId="478"/>
          <ac:spMkLst>
            <pc:docMk/>
            <pc:sldMk cId="1390213696" sldId="330"/>
            <ac:spMk id="11" creationId="{89D5500B-2290-4671-8C4D-155C2CDCF1A5}"/>
          </ac:spMkLst>
        </pc:spChg>
        <pc:spChg chg="mod">
          <ac:chgData name="James Clegg" userId="c6df1435-7a36-4b38-be4d-16e68e91152f" providerId="ADAL" clId="{6A442D70-891C-47B8-8464-DA56C80DE5FB}" dt="2021-01-15T15:01:27.390" v="162" actId="20577"/>
          <ac:spMkLst>
            <pc:docMk/>
            <pc:sldMk cId="1390213696" sldId="330"/>
            <ac:spMk id="14" creationId="{48BD1202-3191-4DC8-86BB-B5165173CCB4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52" creationId="{133B7113-A6F2-41AD-B7A7-691C2426176A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66" creationId="{2F52E664-F90A-4C0F-87B5-CC1DA6B28DD7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67" creationId="{078E632D-28CD-4B41-A485-87EF31CAF235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76" creationId="{AEF87B9E-539B-4CA9-871A-DE3015A93D8B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77" creationId="{1BE54EF1-93C1-493C-815F-C2E27AC3246B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78" creationId="{1E837BEF-4910-4486-BCF3-76693CD675F2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79" creationId="{147A41E4-0042-4174-938F-E06200111D89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85" creationId="{85F966AC-5EEF-4F42-9546-4586DC917F95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94" creationId="{10474B88-E17B-4F85-B65C-3CD6DCFD7BC6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95" creationId="{1C3C733B-5300-4D22-8483-BBA00960FD3E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96" creationId="{061E2DAB-4925-4476-BC69-2F095489D476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08" creationId="{BBADCB74-ADA0-4EF4-9A2D-F6DD28369FA9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09" creationId="{A6C58357-585A-4AC5-99B9-8AB49D5F9080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0" creationId="{17DDE52C-FCB4-4D92-A3AB-08834C522CFF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1" creationId="{F27FF090-00BF-48CC-AB20-126980F46853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2" creationId="{53A68972-F599-422C-ACB6-129768A53794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3" creationId="{70AC7395-0C07-45D4-8215-5516B5624B50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4" creationId="{ACBC76E3-0F67-4075-B7C4-C3D46E7F4DAF}"/>
          </ac:spMkLst>
        </pc:spChg>
        <pc:spChg chg="del">
          <ac:chgData name="James Clegg" userId="c6df1435-7a36-4b38-be4d-16e68e91152f" providerId="ADAL" clId="{6A442D70-891C-47B8-8464-DA56C80DE5FB}" dt="2021-01-15T14:59:27.490" v="1" actId="478"/>
          <ac:spMkLst>
            <pc:docMk/>
            <pc:sldMk cId="1390213696" sldId="330"/>
            <ac:spMk id="115" creationId="{96F3AF9C-DBFC-4FC8-B553-6575D8744FB1}"/>
          </ac:spMkLst>
        </pc:spChg>
        <pc:spChg chg="add mod">
          <ac:chgData name="James Clegg" userId="c6df1435-7a36-4b38-be4d-16e68e91152f" providerId="ADAL" clId="{6A442D70-891C-47B8-8464-DA56C80DE5FB}" dt="2021-01-15T15:01:01.818" v="60" actId="1076"/>
          <ac:spMkLst>
            <pc:docMk/>
            <pc:sldMk cId="1390213696" sldId="330"/>
            <ac:spMk id="117" creationId="{6BC896C2-3BC8-48DC-A7B9-1A9704A78CCD}"/>
          </ac:spMkLst>
        </pc:spChg>
        <pc:spChg chg="add mod">
          <ac:chgData name="James Clegg" userId="c6df1435-7a36-4b38-be4d-16e68e91152f" providerId="ADAL" clId="{6A442D70-891C-47B8-8464-DA56C80DE5FB}" dt="2021-01-15T15:05:56.166" v="348" actId="20577"/>
          <ac:spMkLst>
            <pc:docMk/>
            <pc:sldMk cId="1390213696" sldId="330"/>
            <ac:spMk id="119" creationId="{48BDB90A-9CC2-46F1-BDD5-084D799C338D}"/>
          </ac:spMkLst>
        </pc:spChg>
        <pc:spChg chg="add mod">
          <ac:chgData name="James Clegg" userId="c6df1435-7a36-4b38-be4d-16e68e91152f" providerId="ADAL" clId="{6A442D70-891C-47B8-8464-DA56C80DE5FB}" dt="2021-01-15T15:06:31.712" v="357" actId="1038"/>
          <ac:spMkLst>
            <pc:docMk/>
            <pc:sldMk cId="1390213696" sldId="330"/>
            <ac:spMk id="120" creationId="{A866AB99-613E-4964-A928-E179B0567507}"/>
          </ac:spMkLst>
        </pc:spChg>
        <pc:spChg chg="add mod">
          <ac:chgData name="James Clegg" userId="c6df1435-7a36-4b38-be4d-16e68e91152f" providerId="ADAL" clId="{6A442D70-891C-47B8-8464-DA56C80DE5FB}" dt="2021-01-15T15:06:02.536" v="349" actId="555"/>
          <ac:spMkLst>
            <pc:docMk/>
            <pc:sldMk cId="1390213696" sldId="330"/>
            <ac:spMk id="121" creationId="{B7579C9C-7AFD-416A-9312-C6DEBBAE7845}"/>
          </ac:spMkLst>
        </pc:spChg>
        <pc:spChg chg="add mod">
          <ac:chgData name="James Clegg" userId="c6df1435-7a36-4b38-be4d-16e68e91152f" providerId="ADAL" clId="{6A442D70-891C-47B8-8464-DA56C80DE5FB}" dt="2021-01-15T15:06:02.536" v="349" actId="555"/>
          <ac:spMkLst>
            <pc:docMk/>
            <pc:sldMk cId="1390213696" sldId="330"/>
            <ac:spMk id="122" creationId="{AB689773-6235-4402-9A97-1B2BC06A3148}"/>
          </ac:spMkLst>
        </pc:spChg>
        <pc:spChg chg="add mod">
          <ac:chgData name="James Clegg" userId="c6df1435-7a36-4b38-be4d-16e68e91152f" providerId="ADAL" clId="{6A442D70-891C-47B8-8464-DA56C80DE5FB}" dt="2021-01-15T15:06:57.271" v="371" actId="1076"/>
          <ac:spMkLst>
            <pc:docMk/>
            <pc:sldMk cId="1390213696" sldId="330"/>
            <ac:spMk id="123" creationId="{B8F0C8AB-60F5-4992-B7CC-D904DA3AE3B3}"/>
          </ac:spMkLst>
        </pc:spChg>
        <pc:spChg chg="add mod">
          <ac:chgData name="James Clegg" userId="c6df1435-7a36-4b38-be4d-16e68e91152f" providerId="ADAL" clId="{6A442D70-891C-47B8-8464-DA56C80DE5FB}" dt="2021-01-15T15:06:39.418" v="365" actId="1038"/>
          <ac:spMkLst>
            <pc:docMk/>
            <pc:sldMk cId="1390213696" sldId="330"/>
            <ac:spMk id="124" creationId="{54C5E4E8-B24B-4D1D-BF38-CBD676DAD104}"/>
          </ac:spMkLst>
        </pc:spChg>
        <pc:spChg chg="add mod">
          <ac:chgData name="James Clegg" userId="c6df1435-7a36-4b38-be4d-16e68e91152f" providerId="ADAL" clId="{6A442D70-891C-47B8-8464-DA56C80DE5FB}" dt="2021-01-15T15:07:47.623" v="383"/>
          <ac:spMkLst>
            <pc:docMk/>
            <pc:sldMk cId="1390213696" sldId="330"/>
            <ac:spMk id="125" creationId="{32687668-25BA-44A1-A699-27ABBDBDEA1F}"/>
          </ac:spMkLst>
        </pc:spChg>
        <pc:spChg chg="add mod">
          <ac:chgData name="James Clegg" userId="c6df1435-7a36-4b38-be4d-16e68e91152f" providerId="ADAL" clId="{6A442D70-891C-47B8-8464-DA56C80DE5FB}" dt="2021-01-15T15:07:35.318" v="379" actId="20577"/>
          <ac:spMkLst>
            <pc:docMk/>
            <pc:sldMk cId="1390213696" sldId="330"/>
            <ac:spMk id="126" creationId="{BE305C91-69CB-4540-8DC8-3519F24DFFF7}"/>
          </ac:spMkLst>
        </pc:spChg>
        <pc:spChg chg="add mod">
          <ac:chgData name="James Clegg" userId="c6df1435-7a36-4b38-be4d-16e68e91152f" providerId="ADAL" clId="{6A442D70-891C-47B8-8464-DA56C80DE5FB}" dt="2021-01-15T15:10:29.341" v="468" actId="1035"/>
          <ac:spMkLst>
            <pc:docMk/>
            <pc:sldMk cId="1390213696" sldId="330"/>
            <ac:spMk id="127" creationId="{5B70DAEF-79A0-4559-BE85-5760A57158E9}"/>
          </ac:spMkLst>
        </pc:spChg>
        <pc:graphicFrameChg chg="add mod modGraphic">
          <ac:chgData name="James Clegg" userId="c6df1435-7a36-4b38-be4d-16e68e91152f" providerId="ADAL" clId="{6A442D70-891C-47B8-8464-DA56C80DE5FB}" dt="2021-01-15T15:01:04.347" v="61" actId="1076"/>
          <ac:graphicFrameMkLst>
            <pc:docMk/>
            <pc:sldMk cId="1390213696" sldId="330"/>
            <ac:graphicFrameMk id="6" creationId="{3163417F-334B-4844-A68D-CEEFE8CA4B96}"/>
          </ac:graphicFrameMkLst>
        </pc:graphicFrameChg>
        <pc:picChg chg="add mod">
          <ac:chgData name="James Clegg" userId="c6df1435-7a36-4b38-be4d-16e68e91152f" providerId="ADAL" clId="{6A442D70-891C-47B8-8464-DA56C80DE5FB}" dt="2021-01-15T15:01:01.818" v="60" actId="1076"/>
          <ac:picMkLst>
            <pc:docMk/>
            <pc:sldMk cId="1390213696" sldId="330"/>
            <ac:picMk id="116" creationId="{31F34085-4446-4E9B-BCC3-10FAA0129B6B}"/>
          </ac:picMkLst>
        </pc:picChg>
        <pc:cxnChg chg="add del mod">
          <ac:chgData name="James Clegg" userId="c6df1435-7a36-4b38-be4d-16e68e91152f" providerId="ADAL" clId="{6A442D70-891C-47B8-8464-DA56C80DE5FB}" dt="2021-01-15T14:59:39.812" v="5" actId="478"/>
          <ac:cxnSpMkLst>
            <pc:docMk/>
            <pc:sldMk cId="1390213696" sldId="330"/>
            <ac:cxnSpMk id="118" creationId="{C8128AC5-7E0D-4AE3-AC83-1C860B92442D}"/>
          </ac:cxnSpMkLst>
        </pc:cxnChg>
      </pc:sldChg>
      <pc:sldChg chg="addSp delSp modSp delAnim modAnim">
        <pc:chgData name="James Clegg" userId="c6df1435-7a36-4b38-be4d-16e68e91152f" providerId="ADAL" clId="{6A442D70-891C-47B8-8464-DA56C80DE5FB}" dt="2021-01-15T16:42:52.155" v="1528"/>
        <pc:sldMkLst>
          <pc:docMk/>
          <pc:sldMk cId="3939818349" sldId="331"/>
        </pc:sldMkLst>
        <pc:spChg chg="mod">
          <ac:chgData name="James Clegg" userId="c6df1435-7a36-4b38-be4d-16e68e91152f" providerId="ADAL" clId="{6A442D70-891C-47B8-8464-DA56C80DE5FB}" dt="2021-01-15T16:22:44.598" v="1243" actId="1076"/>
          <ac:spMkLst>
            <pc:docMk/>
            <pc:sldMk cId="3939818349" sldId="331"/>
            <ac:spMk id="8" creationId="{00000000-0000-0000-0000-000000000000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10" creationId="{1F199D2D-7A88-4F08-B2D1-FA325592ABBF}"/>
          </ac:spMkLst>
        </pc:spChg>
        <pc:spChg chg="del">
          <ac:chgData name="James Clegg" userId="c6df1435-7a36-4b38-be4d-16e68e91152f" providerId="ADAL" clId="{6A442D70-891C-47B8-8464-DA56C80DE5FB}" dt="2021-01-15T16:19:41.653" v="1138" actId="478"/>
          <ac:spMkLst>
            <pc:docMk/>
            <pc:sldMk cId="3939818349" sldId="331"/>
            <ac:spMk id="14" creationId="{48BD1202-3191-4DC8-86BB-B5165173CCB4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27" creationId="{85AE4ECB-D715-44A7-8A46-D3A195D5A708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28" creationId="{6FFDE017-DD5A-4EC3-9C30-70D01E2EF3EC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29" creationId="{866EFE51-BFCA-4B27-B9A0-54719058247C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30" creationId="{EF7DF561-16DF-4981-9B6C-34118E2C7DDE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31" creationId="{440DDB4F-7F90-456B-A72E-C7364C4C9BB5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34" creationId="{ADCA509D-F192-458F-B716-4FFB0A804463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35" creationId="{BD1AF2C8-9EAB-44E9-9476-90650B9E52A0}"/>
          </ac:spMkLst>
        </pc:spChg>
        <pc:spChg chg="add mod">
          <ac:chgData name="James Clegg" userId="c6df1435-7a36-4b38-be4d-16e68e91152f" providerId="ADAL" clId="{6A442D70-891C-47B8-8464-DA56C80DE5FB}" dt="2021-01-15T16:27:55.400" v="1328" actId="1036"/>
          <ac:spMkLst>
            <pc:docMk/>
            <pc:sldMk cId="3939818349" sldId="331"/>
            <ac:spMk id="36" creationId="{C7BBD100-0831-4565-BA01-5CCF7E59322F}"/>
          </ac:spMkLst>
        </pc:spChg>
        <pc:spChg chg="add mod">
          <ac:chgData name="James Clegg" userId="c6df1435-7a36-4b38-be4d-16e68e91152f" providerId="ADAL" clId="{6A442D70-891C-47B8-8464-DA56C80DE5FB}" dt="2021-01-15T16:27:55.400" v="1328" actId="1036"/>
          <ac:spMkLst>
            <pc:docMk/>
            <pc:sldMk cId="3939818349" sldId="331"/>
            <ac:spMk id="37" creationId="{166DC4D0-8127-4A41-81FF-562DFD4A0866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41" creationId="{5F42696D-98C2-4F54-AC4D-8457CB1C46E6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42" creationId="{F2C466CB-1A37-44C7-B4A4-0984289FC5C4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43" creationId="{2F7A67EC-D8D1-41FC-90B7-4307B78947AC}"/>
          </ac:spMkLst>
        </pc:spChg>
        <pc:spChg chg="del">
          <ac:chgData name="James Clegg" userId="c6df1435-7a36-4b38-be4d-16e68e91152f" providerId="ADAL" clId="{6A442D70-891C-47B8-8464-DA56C80DE5FB}" dt="2021-01-15T15:50:15.706" v="805" actId="478"/>
          <ac:spMkLst>
            <pc:docMk/>
            <pc:sldMk cId="3939818349" sldId="331"/>
            <ac:spMk id="47" creationId="{EC63CAE6-F355-45E6-85ED-30F25FF86B93}"/>
          </ac:spMkLst>
        </pc:spChg>
        <pc:spChg chg="add mod">
          <ac:chgData name="James Clegg" userId="c6df1435-7a36-4b38-be4d-16e68e91152f" providerId="ADAL" clId="{6A442D70-891C-47B8-8464-DA56C80DE5FB}" dt="2021-01-15T16:25:37.871" v="1284" actId="1035"/>
          <ac:spMkLst>
            <pc:docMk/>
            <pc:sldMk cId="3939818349" sldId="331"/>
            <ac:spMk id="55" creationId="{2A1E984A-D0F4-4271-9891-35530AA446E2}"/>
          </ac:spMkLst>
        </pc:spChg>
        <pc:spChg chg="add mod">
          <ac:chgData name="James Clegg" userId="c6df1435-7a36-4b38-be4d-16e68e91152f" providerId="ADAL" clId="{6A442D70-891C-47B8-8464-DA56C80DE5FB}" dt="2021-01-15T16:25:37.871" v="1284" actId="1035"/>
          <ac:spMkLst>
            <pc:docMk/>
            <pc:sldMk cId="3939818349" sldId="331"/>
            <ac:spMk id="57" creationId="{ACB3ACFB-9E54-455A-890E-219B3747DA66}"/>
          </ac:spMkLst>
        </pc:spChg>
        <pc:spChg chg="add mod">
          <ac:chgData name="James Clegg" userId="c6df1435-7a36-4b38-be4d-16e68e91152f" providerId="ADAL" clId="{6A442D70-891C-47B8-8464-DA56C80DE5FB}" dt="2021-01-15T16:29:19.217" v="1382" actId="1036"/>
          <ac:spMkLst>
            <pc:docMk/>
            <pc:sldMk cId="3939818349" sldId="331"/>
            <ac:spMk id="59" creationId="{FD2D15DB-7D54-4188-B6AC-1B9104E7C1F9}"/>
          </ac:spMkLst>
        </pc:spChg>
        <pc:spChg chg="add mod">
          <ac:chgData name="James Clegg" userId="c6df1435-7a36-4b38-be4d-16e68e91152f" providerId="ADAL" clId="{6A442D70-891C-47B8-8464-DA56C80DE5FB}" dt="2021-01-15T16:29:19.217" v="1382" actId="1036"/>
          <ac:spMkLst>
            <pc:docMk/>
            <pc:sldMk cId="3939818349" sldId="331"/>
            <ac:spMk id="60" creationId="{8CFAADDC-040C-436C-AB6F-02E2308CF9CB}"/>
          </ac:spMkLst>
        </pc:spChg>
        <pc:spChg chg="add mod">
          <ac:chgData name="James Clegg" userId="c6df1435-7a36-4b38-be4d-16e68e91152f" providerId="ADAL" clId="{6A442D70-891C-47B8-8464-DA56C80DE5FB}" dt="2021-01-15T16:22:02.268" v="1238" actId="1076"/>
          <ac:spMkLst>
            <pc:docMk/>
            <pc:sldMk cId="3939818349" sldId="331"/>
            <ac:spMk id="61" creationId="{908E2FE8-95DC-4C0F-9B03-73F27B275D08}"/>
          </ac:spMkLst>
        </pc:spChg>
        <pc:spChg chg="add mod">
          <ac:chgData name="James Clegg" userId="c6df1435-7a36-4b38-be4d-16e68e91152f" providerId="ADAL" clId="{6A442D70-891C-47B8-8464-DA56C80DE5FB}" dt="2021-01-15T16:35:57.076" v="1459" actId="1035"/>
          <ac:spMkLst>
            <pc:docMk/>
            <pc:sldMk cId="3939818349" sldId="331"/>
            <ac:spMk id="62" creationId="{E8E9B829-88D2-4817-931E-1A6DDB21D2D6}"/>
          </ac:spMkLst>
        </pc:spChg>
        <pc:spChg chg="add del">
          <ac:chgData name="James Clegg" userId="c6df1435-7a36-4b38-be4d-16e68e91152f" providerId="ADAL" clId="{6A442D70-891C-47B8-8464-DA56C80DE5FB}" dt="2021-01-15T16:35:59.796" v="1460" actId="478"/>
          <ac:spMkLst>
            <pc:docMk/>
            <pc:sldMk cId="3939818349" sldId="331"/>
            <ac:spMk id="63" creationId="{38FBEA80-7491-4A60-B9F1-F04798D01959}"/>
          </ac:spMkLst>
        </pc:spChg>
        <pc:spChg chg="add mod">
          <ac:chgData name="James Clegg" userId="c6df1435-7a36-4b38-be4d-16e68e91152f" providerId="ADAL" clId="{6A442D70-891C-47B8-8464-DA56C80DE5FB}" dt="2021-01-15T16:29:06.147" v="1344" actId="20577"/>
          <ac:spMkLst>
            <pc:docMk/>
            <pc:sldMk cId="3939818349" sldId="331"/>
            <ac:spMk id="88" creationId="{7D727E06-5F8B-4784-ADDB-DD067CEC491F}"/>
          </ac:spMkLst>
        </pc:spChg>
        <pc:spChg chg="add del">
          <ac:chgData name="James Clegg" userId="c6df1435-7a36-4b38-be4d-16e68e91152f" providerId="ADAL" clId="{6A442D70-891C-47B8-8464-DA56C80DE5FB}" dt="2021-01-15T16:31:12.800" v="1390" actId="478"/>
          <ac:spMkLst>
            <pc:docMk/>
            <pc:sldMk cId="3939818349" sldId="331"/>
            <ac:spMk id="89" creationId="{9CC0F292-873B-4DF8-9D36-974B761F5236}"/>
          </ac:spMkLst>
        </pc:spChg>
        <pc:spChg chg="add mod">
          <ac:chgData name="James Clegg" userId="c6df1435-7a36-4b38-be4d-16e68e91152f" providerId="ADAL" clId="{6A442D70-891C-47B8-8464-DA56C80DE5FB}" dt="2021-01-15T16:31:54.212" v="1397" actId="20577"/>
          <ac:spMkLst>
            <pc:docMk/>
            <pc:sldMk cId="3939818349" sldId="331"/>
            <ac:spMk id="90" creationId="{0773A37E-FA7F-4ED4-86D2-D7B1207886A5}"/>
          </ac:spMkLst>
        </pc:spChg>
        <pc:spChg chg="add mod">
          <ac:chgData name="James Clegg" userId="c6df1435-7a36-4b38-be4d-16e68e91152f" providerId="ADAL" clId="{6A442D70-891C-47B8-8464-DA56C80DE5FB}" dt="2021-01-15T16:31:57.035" v="1398" actId="20577"/>
          <ac:spMkLst>
            <pc:docMk/>
            <pc:sldMk cId="3939818349" sldId="331"/>
            <ac:spMk id="91" creationId="{9596327A-0FAB-404F-AB7A-A1A1898685CE}"/>
          </ac:spMkLst>
        </pc:spChg>
        <pc:spChg chg="add mod">
          <ac:chgData name="James Clegg" userId="c6df1435-7a36-4b38-be4d-16e68e91152f" providerId="ADAL" clId="{6A442D70-891C-47B8-8464-DA56C80DE5FB}" dt="2021-01-15T16:31:58.623" v="1399" actId="20577"/>
          <ac:spMkLst>
            <pc:docMk/>
            <pc:sldMk cId="3939818349" sldId="331"/>
            <ac:spMk id="92" creationId="{1DA9447B-2697-4C5B-B4D9-2B3DAE3A04AB}"/>
          </ac:spMkLst>
        </pc:spChg>
        <pc:spChg chg="add mod">
          <ac:chgData name="James Clegg" userId="c6df1435-7a36-4b38-be4d-16e68e91152f" providerId="ADAL" clId="{6A442D70-891C-47B8-8464-DA56C80DE5FB}" dt="2021-01-15T16:32:00.321" v="1400" actId="20577"/>
          <ac:spMkLst>
            <pc:docMk/>
            <pc:sldMk cId="3939818349" sldId="331"/>
            <ac:spMk id="93" creationId="{6FE7140E-46D5-4123-AAC5-75194C76C63F}"/>
          </ac:spMkLst>
        </pc:spChg>
        <pc:spChg chg="add mod">
          <ac:chgData name="James Clegg" userId="c6df1435-7a36-4b38-be4d-16e68e91152f" providerId="ADAL" clId="{6A442D70-891C-47B8-8464-DA56C80DE5FB}" dt="2021-01-15T16:32:02.042" v="1401" actId="20577"/>
          <ac:spMkLst>
            <pc:docMk/>
            <pc:sldMk cId="3939818349" sldId="331"/>
            <ac:spMk id="97" creationId="{0409A06E-D7E7-49A4-8099-4DE75DE91824}"/>
          </ac:spMkLst>
        </pc:spChg>
        <pc:graphicFrameChg chg="add mod">
          <ac:chgData name="James Clegg" userId="c6df1435-7a36-4b38-be4d-16e68e91152f" providerId="ADAL" clId="{6A442D70-891C-47B8-8464-DA56C80DE5FB}" dt="2021-01-15T16:25:37.871" v="1284" actId="1035"/>
          <ac:graphicFrameMkLst>
            <pc:docMk/>
            <pc:sldMk cId="3939818349" sldId="331"/>
            <ac:graphicFrameMk id="54" creationId="{A072808F-8910-4E26-8DE6-4A9F275C5825}"/>
          </ac:graphicFrameMkLst>
        </pc:graphicFrameChg>
        <pc:graphicFrameChg chg="add mod modGraphic">
          <ac:chgData name="James Clegg" userId="c6df1435-7a36-4b38-be4d-16e68e91152f" providerId="ADAL" clId="{6A442D70-891C-47B8-8464-DA56C80DE5FB}" dt="2021-01-15T16:29:19.217" v="1382" actId="1036"/>
          <ac:graphicFrameMkLst>
            <pc:docMk/>
            <pc:sldMk cId="3939818349" sldId="331"/>
            <ac:graphicFrameMk id="58" creationId="{8E1C86A8-F9F6-4A33-AD0C-C1C744277204}"/>
          </ac:graphicFrameMkLst>
        </pc:graphicFrameChg>
        <pc:picChg chg="del">
          <ac:chgData name="James Clegg" userId="c6df1435-7a36-4b38-be4d-16e68e91152f" providerId="ADAL" clId="{6A442D70-891C-47B8-8464-DA56C80DE5FB}" dt="2021-01-15T15:50:15.706" v="805" actId="478"/>
          <ac:picMkLst>
            <pc:docMk/>
            <pc:sldMk cId="3939818349" sldId="331"/>
            <ac:picMk id="4" creationId="{DFAC4A91-4CCC-4273-A001-AD616529BC4C}"/>
          </ac:picMkLst>
        </pc:picChg>
        <pc:picChg chg="mod">
          <ac:chgData name="James Clegg" userId="c6df1435-7a36-4b38-be4d-16e68e91152f" providerId="ADAL" clId="{6A442D70-891C-47B8-8464-DA56C80DE5FB}" dt="2021-01-15T16:22:44.598" v="1243" actId="1076"/>
          <ac:picMkLst>
            <pc:docMk/>
            <pc:sldMk cId="3939818349" sldId="331"/>
            <ac:picMk id="7" creationId="{00000000-0000-0000-0000-000000000000}"/>
          </ac:picMkLst>
        </pc:picChg>
        <pc:picChg chg="del">
          <ac:chgData name="James Clegg" userId="c6df1435-7a36-4b38-be4d-16e68e91152f" providerId="ADAL" clId="{6A442D70-891C-47B8-8464-DA56C80DE5FB}" dt="2021-01-15T15:50:15.706" v="805" actId="478"/>
          <ac:picMkLst>
            <pc:docMk/>
            <pc:sldMk cId="3939818349" sldId="331"/>
            <ac:picMk id="9" creationId="{2EA06EFD-89F4-49EC-9C92-0DF4E4472BD8}"/>
          </ac:picMkLst>
        </pc:picChg>
        <pc:cxnChg chg="del">
          <ac:chgData name="James Clegg" userId="c6df1435-7a36-4b38-be4d-16e68e91152f" providerId="ADAL" clId="{6A442D70-891C-47B8-8464-DA56C80DE5FB}" dt="2021-01-15T15:50:15.706" v="805" actId="478"/>
          <ac:cxnSpMkLst>
            <pc:docMk/>
            <pc:sldMk cId="3939818349" sldId="331"/>
            <ac:cxnSpMk id="12" creationId="{41ED08AC-37E6-4627-A185-1563CA8942D8}"/>
          </ac:cxnSpMkLst>
        </pc:cxnChg>
        <pc:cxnChg chg="del">
          <ac:chgData name="James Clegg" userId="c6df1435-7a36-4b38-be4d-16e68e91152f" providerId="ADAL" clId="{6A442D70-891C-47B8-8464-DA56C80DE5FB}" dt="2021-01-15T15:50:15.706" v="805" actId="478"/>
          <ac:cxnSpMkLst>
            <pc:docMk/>
            <pc:sldMk cId="3939818349" sldId="331"/>
            <ac:cxnSpMk id="15" creationId="{A80DD1D3-5A4E-49F1-A6D9-4BBB206A31A7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18" creationId="{912B8EC6-9102-44E2-AD0C-18340C1AF3AE}"/>
          </ac:cxnSpMkLst>
        </pc:cxnChg>
        <pc:cxnChg chg="del">
          <ac:chgData name="James Clegg" userId="c6df1435-7a36-4b38-be4d-16e68e91152f" providerId="ADAL" clId="{6A442D70-891C-47B8-8464-DA56C80DE5FB}" dt="2021-01-15T15:50:15.706" v="805" actId="478"/>
          <ac:cxnSpMkLst>
            <pc:docMk/>
            <pc:sldMk cId="3939818349" sldId="331"/>
            <ac:cxnSpMk id="46" creationId="{D4C70EBD-2A87-487F-8FA2-832334147BA7}"/>
          </ac:cxnSpMkLst>
        </pc:cxnChg>
        <pc:cxnChg chg="del">
          <ac:chgData name="James Clegg" userId="c6df1435-7a36-4b38-be4d-16e68e91152f" providerId="ADAL" clId="{6A442D70-891C-47B8-8464-DA56C80DE5FB}" dt="2021-01-15T15:50:15.706" v="805" actId="478"/>
          <ac:cxnSpMkLst>
            <pc:docMk/>
            <pc:sldMk cId="3939818349" sldId="331"/>
            <ac:cxnSpMk id="50" creationId="{F2F9F193-5715-4F68-A27F-644790F96436}"/>
          </ac:cxnSpMkLst>
        </pc:cxnChg>
        <pc:cxnChg chg="del">
          <ac:chgData name="James Clegg" userId="c6df1435-7a36-4b38-be4d-16e68e91152f" providerId="ADAL" clId="{6A442D70-891C-47B8-8464-DA56C80DE5FB}" dt="2021-01-15T15:50:15.706" v="805" actId="478"/>
          <ac:cxnSpMkLst>
            <pc:docMk/>
            <pc:sldMk cId="3939818349" sldId="331"/>
            <ac:cxnSpMk id="53" creationId="{4209A6E8-4A7B-4C3A-B152-E392C5195221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64" creationId="{46AFD183-9095-44BA-BF0E-E0E5C55131D7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65" creationId="{8279D534-E990-4CF3-895E-53D8D1E1A9C0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68" creationId="{A24A2DF4-F9C8-4045-91EE-5020E14B946B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69" creationId="{7E54C114-D5BE-4D72-92DC-9EEAA8FB6434}"/>
          </ac:cxnSpMkLst>
        </pc:cxnChg>
        <pc:cxnChg chg="add mod">
          <ac:chgData name="James Clegg" userId="c6df1435-7a36-4b38-be4d-16e68e91152f" providerId="ADAL" clId="{6A442D70-891C-47B8-8464-DA56C80DE5FB}" dt="2021-01-15T16:25:37.871" v="1284" actId="1035"/>
          <ac:cxnSpMkLst>
            <pc:docMk/>
            <pc:sldMk cId="3939818349" sldId="331"/>
            <ac:cxnSpMk id="80" creationId="{074DB4EF-61A8-496B-989F-ADED1FCFA250}"/>
          </ac:cxnSpMkLst>
        </pc:cxnChg>
        <pc:cxnChg chg="add del mod">
          <ac:chgData name="James Clegg" userId="c6df1435-7a36-4b38-be4d-16e68e91152f" providerId="ADAL" clId="{6A442D70-891C-47B8-8464-DA56C80DE5FB}" dt="2021-01-15T16:28:33.724" v="1333" actId="478"/>
          <ac:cxnSpMkLst>
            <pc:docMk/>
            <pc:sldMk cId="3939818349" sldId="331"/>
            <ac:cxnSpMk id="81" creationId="{84B68B89-184D-4093-8C99-601BB80A2478}"/>
          </ac:cxnSpMkLst>
        </pc:cxnChg>
        <pc:cxnChg chg="add del mod">
          <ac:chgData name="James Clegg" userId="c6df1435-7a36-4b38-be4d-16e68e91152f" providerId="ADAL" clId="{6A442D70-891C-47B8-8464-DA56C80DE5FB}" dt="2021-01-15T16:28:33.724" v="1333" actId="478"/>
          <ac:cxnSpMkLst>
            <pc:docMk/>
            <pc:sldMk cId="3939818349" sldId="331"/>
            <ac:cxnSpMk id="82" creationId="{231A8215-84FD-4346-997F-F76ACD5BD705}"/>
          </ac:cxnSpMkLst>
        </pc:cxnChg>
        <pc:cxnChg chg="add del mod">
          <ac:chgData name="James Clegg" userId="c6df1435-7a36-4b38-be4d-16e68e91152f" providerId="ADAL" clId="{6A442D70-891C-47B8-8464-DA56C80DE5FB}" dt="2021-01-15T16:28:33.724" v="1333" actId="478"/>
          <ac:cxnSpMkLst>
            <pc:docMk/>
            <pc:sldMk cId="3939818349" sldId="331"/>
            <ac:cxnSpMk id="83" creationId="{99F4A097-6225-49EF-8815-24B3CADE0FBF}"/>
          </ac:cxnSpMkLst>
        </pc:cxnChg>
        <pc:cxnChg chg="add del mod">
          <ac:chgData name="James Clegg" userId="c6df1435-7a36-4b38-be4d-16e68e91152f" providerId="ADAL" clId="{6A442D70-891C-47B8-8464-DA56C80DE5FB}" dt="2021-01-15T16:28:33.724" v="1333" actId="478"/>
          <ac:cxnSpMkLst>
            <pc:docMk/>
            <pc:sldMk cId="3939818349" sldId="331"/>
            <ac:cxnSpMk id="84" creationId="{68CC1627-BC8E-4894-8E5D-40DF2AB09162}"/>
          </ac:cxnSpMkLst>
        </pc:cxnChg>
        <pc:cxnChg chg="add del mod">
          <ac:chgData name="James Clegg" userId="c6df1435-7a36-4b38-be4d-16e68e91152f" providerId="ADAL" clId="{6A442D70-891C-47B8-8464-DA56C80DE5FB}" dt="2021-01-15T16:28:33.724" v="1333" actId="478"/>
          <ac:cxnSpMkLst>
            <pc:docMk/>
            <pc:sldMk cId="3939818349" sldId="331"/>
            <ac:cxnSpMk id="86" creationId="{A070D51D-E359-40E5-8870-8F23A4CADD6E}"/>
          </ac:cxnSpMkLst>
        </pc:cxnChg>
        <pc:cxnChg chg="add mod">
          <ac:chgData name="James Clegg" userId="c6df1435-7a36-4b38-be4d-16e68e91152f" providerId="ADAL" clId="{6A442D70-891C-47B8-8464-DA56C80DE5FB}" dt="2021-01-15T16:29:19.217" v="1382" actId="1036"/>
          <ac:cxnSpMkLst>
            <pc:docMk/>
            <pc:sldMk cId="3939818349" sldId="331"/>
            <ac:cxnSpMk id="87" creationId="{5634B06B-22F7-4920-9663-8D5FF66D8B1C}"/>
          </ac:cxnSpMkLst>
        </pc:cxnChg>
      </pc:sldChg>
      <pc:sldChg chg="addSp delSp modSp add">
        <pc:chgData name="James Clegg" userId="c6df1435-7a36-4b38-be4d-16e68e91152f" providerId="ADAL" clId="{6A442D70-891C-47B8-8464-DA56C80DE5FB}" dt="2021-01-15T16:36:49.623" v="1480" actId="20577"/>
        <pc:sldMkLst>
          <pc:docMk/>
          <pc:sldMk cId="351159800" sldId="333"/>
        </pc:sldMkLst>
        <pc:spChg chg="add mod">
          <ac:chgData name="James Clegg" userId="c6df1435-7a36-4b38-be4d-16e68e91152f" providerId="ADAL" clId="{6A442D70-891C-47B8-8464-DA56C80DE5FB}" dt="2021-01-15T15:09:51.022" v="440" actId="207"/>
          <ac:spMkLst>
            <pc:docMk/>
            <pc:sldMk cId="351159800" sldId="333"/>
            <ac:spMk id="2" creationId="{99DADA50-05AF-4DBB-A61D-FAF97E094C5B}"/>
          </ac:spMkLst>
        </pc:spChg>
        <pc:spChg chg="mod">
          <ac:chgData name="James Clegg" userId="c6df1435-7a36-4b38-be4d-16e68e91152f" providerId="ADAL" clId="{6A442D70-891C-47B8-8464-DA56C80DE5FB}" dt="2021-01-15T15:08:44.432" v="406" actId="20577"/>
          <ac:spMkLst>
            <pc:docMk/>
            <pc:sldMk cId="351159800" sldId="333"/>
            <ac:spMk id="14" creationId="{48BD1202-3191-4DC8-86BB-B5165173CCB4}"/>
          </ac:spMkLst>
        </pc:spChg>
        <pc:spChg chg="add mod">
          <ac:chgData name="James Clegg" userId="c6df1435-7a36-4b38-be4d-16e68e91152f" providerId="ADAL" clId="{6A442D70-891C-47B8-8464-DA56C80DE5FB}" dt="2021-01-15T15:09:42.832" v="439" actId="207"/>
          <ac:spMkLst>
            <pc:docMk/>
            <pc:sldMk cId="351159800" sldId="333"/>
            <ac:spMk id="17" creationId="{47B3730E-BA10-480A-9337-EA26C6F50CC4}"/>
          </ac:spMkLst>
        </pc:spChg>
        <pc:spChg chg="add mod">
          <ac:chgData name="James Clegg" userId="c6df1435-7a36-4b38-be4d-16e68e91152f" providerId="ADAL" clId="{6A442D70-891C-47B8-8464-DA56C80DE5FB}" dt="2021-01-15T15:09:37.720" v="438" actId="1582"/>
          <ac:spMkLst>
            <pc:docMk/>
            <pc:sldMk cId="351159800" sldId="333"/>
            <ac:spMk id="18" creationId="{FE23983C-51F8-4A53-9136-E996D56DD162}"/>
          </ac:spMkLst>
        </pc:spChg>
        <pc:spChg chg="add mod">
          <ac:chgData name="James Clegg" userId="c6df1435-7a36-4b38-be4d-16e68e91152f" providerId="ADAL" clId="{6A442D70-891C-47B8-8464-DA56C80DE5FB}" dt="2021-01-15T15:09:51.022" v="440" actId="207"/>
          <ac:spMkLst>
            <pc:docMk/>
            <pc:sldMk cId="351159800" sldId="333"/>
            <ac:spMk id="19" creationId="{857F3419-62D9-423E-93DE-3D96ABF43FAE}"/>
          </ac:spMkLst>
        </pc:spChg>
        <pc:spChg chg="mod">
          <ac:chgData name="James Clegg" userId="c6df1435-7a36-4b38-be4d-16e68e91152f" providerId="ADAL" clId="{6A442D70-891C-47B8-8464-DA56C80DE5FB}" dt="2021-01-15T16:36:49.623" v="1480" actId="20577"/>
          <ac:spMkLst>
            <pc:docMk/>
            <pc:sldMk cId="351159800" sldId="333"/>
            <ac:spMk id="119" creationId="{48BDB90A-9CC2-46F1-BDD5-084D799C338D}"/>
          </ac:spMkLst>
        </pc:spChg>
        <pc:spChg chg="mod">
          <ac:chgData name="James Clegg" userId="c6df1435-7a36-4b38-be4d-16e68e91152f" providerId="ADAL" clId="{6A442D70-891C-47B8-8464-DA56C80DE5FB}" dt="2021-01-15T15:09:56.948" v="441" actId="20577"/>
          <ac:spMkLst>
            <pc:docMk/>
            <pc:sldMk cId="351159800" sldId="333"/>
            <ac:spMk id="120" creationId="{A866AB99-613E-4964-A928-E179B0567507}"/>
          </ac:spMkLst>
        </pc:spChg>
        <pc:spChg chg="mod">
          <ac:chgData name="James Clegg" userId="c6df1435-7a36-4b38-be4d-16e68e91152f" providerId="ADAL" clId="{6A442D70-891C-47B8-8464-DA56C80DE5FB}" dt="2021-01-15T15:09:59.847" v="442" actId="20577"/>
          <ac:spMkLst>
            <pc:docMk/>
            <pc:sldMk cId="351159800" sldId="333"/>
            <ac:spMk id="124" creationId="{54C5E4E8-B24B-4D1D-BF38-CBD676DAD104}"/>
          </ac:spMkLst>
        </pc:spChg>
        <pc:spChg chg="mod">
          <ac:chgData name="James Clegg" userId="c6df1435-7a36-4b38-be4d-16e68e91152f" providerId="ADAL" clId="{6A442D70-891C-47B8-8464-DA56C80DE5FB}" dt="2021-01-15T15:10:01.752" v="443" actId="20577"/>
          <ac:spMkLst>
            <pc:docMk/>
            <pc:sldMk cId="351159800" sldId="333"/>
            <ac:spMk id="125" creationId="{32687668-25BA-44A1-A699-27ABBDBDEA1F}"/>
          </ac:spMkLst>
        </pc:spChg>
        <pc:spChg chg="mod">
          <ac:chgData name="James Clegg" userId="c6df1435-7a36-4b38-be4d-16e68e91152f" providerId="ADAL" clId="{6A442D70-891C-47B8-8464-DA56C80DE5FB}" dt="2021-01-15T15:10:08.328" v="445" actId="20577"/>
          <ac:spMkLst>
            <pc:docMk/>
            <pc:sldMk cId="351159800" sldId="333"/>
            <ac:spMk id="126" creationId="{BE305C91-69CB-4540-8DC8-3519F24DFFF7}"/>
          </ac:spMkLst>
        </pc:spChg>
        <pc:spChg chg="mod">
          <ac:chgData name="James Clegg" userId="c6df1435-7a36-4b38-be4d-16e68e91152f" providerId="ADAL" clId="{6A442D70-891C-47B8-8464-DA56C80DE5FB}" dt="2021-01-15T15:10:21.684" v="462" actId="1036"/>
          <ac:spMkLst>
            <pc:docMk/>
            <pc:sldMk cId="351159800" sldId="333"/>
            <ac:spMk id="127" creationId="{5B70DAEF-79A0-4559-BE85-5760A57158E9}"/>
          </ac:spMkLst>
        </pc:spChg>
        <pc:graphicFrameChg chg="del">
          <ac:chgData name="James Clegg" userId="c6df1435-7a36-4b38-be4d-16e68e91152f" providerId="ADAL" clId="{6A442D70-891C-47B8-8464-DA56C80DE5FB}" dt="2021-01-15T15:08:30.633" v="395" actId="478"/>
          <ac:graphicFrameMkLst>
            <pc:docMk/>
            <pc:sldMk cId="351159800" sldId="333"/>
            <ac:graphicFrameMk id="6" creationId="{3163417F-334B-4844-A68D-CEEFE8CA4B96}"/>
          </ac:graphicFrameMkLst>
        </pc:graphicFrameChg>
      </pc:sldChg>
      <pc:sldChg chg="addSp modSp add modAnim">
        <pc:chgData name="James Clegg" userId="c6df1435-7a36-4b38-be4d-16e68e91152f" providerId="ADAL" clId="{6A442D70-891C-47B8-8464-DA56C80DE5FB}" dt="2021-01-15T16:48:14.050" v="1716" actId="207"/>
        <pc:sldMkLst>
          <pc:docMk/>
          <pc:sldMk cId="1294006340" sldId="334"/>
        </pc:sldMkLst>
        <pc:spChg chg="add mod">
          <ac:chgData name="James Clegg" userId="c6df1435-7a36-4b38-be4d-16e68e91152f" providerId="ADAL" clId="{6A442D70-891C-47B8-8464-DA56C80DE5FB}" dt="2021-01-15T16:47:40.270" v="1699" actId="20577"/>
          <ac:spMkLst>
            <pc:docMk/>
            <pc:sldMk cId="1294006340" sldId="334"/>
            <ac:spMk id="29" creationId="{62971DE3-8A06-4458-9595-919098D57363}"/>
          </ac:spMkLst>
        </pc:spChg>
        <pc:spChg chg="add mod">
          <ac:chgData name="James Clegg" userId="c6df1435-7a36-4b38-be4d-16e68e91152f" providerId="ADAL" clId="{6A442D70-891C-47B8-8464-DA56C80DE5FB}" dt="2021-01-15T16:48:04.861" v="1715" actId="554"/>
          <ac:spMkLst>
            <pc:docMk/>
            <pc:sldMk cId="1294006340" sldId="334"/>
            <ac:spMk id="30" creationId="{FB2C37AA-09C1-42D2-89E6-A668C92AFDFB}"/>
          </ac:spMkLst>
        </pc:spChg>
        <pc:spChg chg="add mod">
          <ac:chgData name="James Clegg" userId="c6df1435-7a36-4b38-be4d-16e68e91152f" providerId="ADAL" clId="{6A442D70-891C-47B8-8464-DA56C80DE5FB}" dt="2021-01-15T16:48:04.861" v="1715" actId="554"/>
          <ac:spMkLst>
            <pc:docMk/>
            <pc:sldMk cId="1294006340" sldId="334"/>
            <ac:spMk id="31" creationId="{5A865B4E-DC17-43AA-B23F-C78B8FAC65E5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45" creationId="{83EE934E-743A-4682-B9D5-3BCDEC6C4AC3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46" creationId="{54DEB848-6E22-4D17-B75A-03F692EBF779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64" creationId="{8A044A11-4586-4252-8915-98FC12B147AD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65" creationId="{9D5E027F-2BD6-4719-8840-EA94A6673EAE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66" creationId="{32AD211D-C388-4E27-A8DF-0C9220A605D3}"/>
          </ac:spMkLst>
        </pc:spChg>
        <pc:spChg chg="mod">
          <ac:chgData name="James Clegg" userId="c6df1435-7a36-4b38-be4d-16e68e91152f" providerId="ADAL" clId="{6A442D70-891C-47B8-8464-DA56C80DE5FB}" dt="2021-01-15T16:48:14.050" v="1716" actId="207"/>
          <ac:spMkLst>
            <pc:docMk/>
            <pc:sldMk cId="1294006340" sldId="334"/>
            <ac:spMk id="67" creationId="{828261D1-E5C4-46C5-91A4-397096B8A965}"/>
          </ac:spMkLst>
        </pc:spChg>
      </pc:sldChg>
    </pc:docChg>
  </pc:docChgLst>
  <pc:docChgLst>
    <pc:chgData name="James Clegg" userId="c6df1435-7a36-4b38-be4d-16e68e91152f" providerId="ADAL" clId="{D27A0EAB-D813-4728-964E-403C710368E8}"/>
    <pc:docChg chg="modSld">
      <pc:chgData name="James Clegg" userId="c6df1435-7a36-4b38-be4d-16e68e91152f" providerId="ADAL" clId="{D27A0EAB-D813-4728-964E-403C710368E8}" dt="2021-01-19T19:26:45.297" v="6" actId="20577"/>
      <pc:docMkLst>
        <pc:docMk/>
      </pc:docMkLst>
      <pc:sldChg chg="modSp">
        <pc:chgData name="James Clegg" userId="c6df1435-7a36-4b38-be4d-16e68e91152f" providerId="ADAL" clId="{D27A0EAB-D813-4728-964E-403C710368E8}" dt="2021-01-19T19:26:45.297" v="6" actId="20577"/>
        <pc:sldMkLst>
          <pc:docMk/>
          <pc:sldMk cId="351159800" sldId="333"/>
        </pc:sldMkLst>
        <pc:spChg chg="mod">
          <ac:chgData name="James Clegg" userId="c6df1435-7a36-4b38-be4d-16e68e91152f" providerId="ADAL" clId="{D27A0EAB-D813-4728-964E-403C710368E8}" dt="2021-01-19T19:26:41.206" v="2" actId="20577"/>
          <ac:spMkLst>
            <pc:docMk/>
            <pc:sldMk cId="351159800" sldId="333"/>
            <ac:spMk id="14" creationId="{48BD1202-3191-4DC8-86BB-B5165173CCB4}"/>
          </ac:spMkLst>
        </pc:spChg>
        <pc:spChg chg="mod">
          <ac:chgData name="James Clegg" userId="c6df1435-7a36-4b38-be4d-16e68e91152f" providerId="ADAL" clId="{D27A0EAB-D813-4728-964E-403C710368E8}" dt="2021-01-19T19:26:45.297" v="6" actId="20577"/>
          <ac:spMkLst>
            <pc:docMk/>
            <pc:sldMk cId="351159800" sldId="333"/>
            <ac:spMk id="119" creationId="{48BDB90A-9CC2-46F1-BDD5-084D799C338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130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6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8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cubes altogether?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green cubes?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out of 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cubes are green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How many cubes altogether?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red cubes?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out of 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cubes are red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06EBEF-1D1D-45A4-84D1-0F72C935F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997" y="694433"/>
            <a:ext cx="600677" cy="8486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1762C8-804D-469A-B38C-004832EFE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0017" y="3883370"/>
            <a:ext cx="600677" cy="8486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5698BA-679D-4D99-8D97-6C44B141F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100" y="3992677"/>
            <a:ext cx="600677" cy="8486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3CC0C3D-9FB4-444C-8007-44B6BBE7B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306" y="3883370"/>
            <a:ext cx="600677" cy="8486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64743B-CF89-4347-94FF-A32F4F083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8405" y="3672444"/>
            <a:ext cx="600677" cy="8486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572FD1-629C-432A-AD42-D3AFEFC4B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555" y="3708733"/>
            <a:ext cx="600677" cy="8486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B4703C3-3709-45EC-837B-E9C9C0170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5761" y="3672444"/>
            <a:ext cx="600677" cy="8486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2DA7D4-1916-43F9-99BE-FDBA1F982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787" y="825944"/>
            <a:ext cx="587321" cy="82973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86E0DE2-14F8-4BC1-AC20-B00BFCBD4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5392" y="703866"/>
            <a:ext cx="587321" cy="82973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5664D7D-F4AA-4334-8761-6B076CDD2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0674" y="964705"/>
            <a:ext cx="587321" cy="82973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5426C8B-1677-4182-A075-866A5FDB35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5138" y="664313"/>
            <a:ext cx="587321" cy="82973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F17393E-91F8-4B51-887E-AA327006D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100" y="3727601"/>
            <a:ext cx="587321" cy="82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cubes altogether?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green cubes?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out of 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cubes </a:t>
            </a:r>
            <a:r>
              <a:rPr lang="en-GB" sz="2800">
                <a:latin typeface="Calibri" panose="020F0502020204030204" pitchFamily="34" charset="0"/>
                <a:cs typeface="Calibri" panose="020F0502020204030204" pitchFamily="34" charset="0"/>
              </a:rPr>
              <a:t>are green.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How many cubes altogether?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 How many red cubes?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out of </a:t>
            </a:r>
            <a:r>
              <a:rPr lang="en-GB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cubes are red.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06EBEF-1D1D-45A4-84D1-0F72C935F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9997" y="694433"/>
            <a:ext cx="600677" cy="8486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1762C8-804D-469A-B38C-004832EFE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017" y="3883370"/>
            <a:ext cx="600677" cy="8486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5698BA-679D-4D99-8D97-6C44B141F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4100" y="3992677"/>
            <a:ext cx="600677" cy="8486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3CC0C3D-9FB4-444C-8007-44B6BBE7B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5306" y="3883370"/>
            <a:ext cx="600677" cy="8486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64743B-CF89-4347-94FF-A32F4F083A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8405" y="3672444"/>
            <a:ext cx="600677" cy="8486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572FD1-629C-432A-AD42-D3AFEFC4B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555" y="3708733"/>
            <a:ext cx="600677" cy="8486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B4703C3-3709-45EC-837B-E9C9C01703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5761" y="3672444"/>
            <a:ext cx="600677" cy="8486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2DA7D4-1916-43F9-99BE-FDBA1F9827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0787" y="825944"/>
            <a:ext cx="587321" cy="82973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86E0DE2-14F8-4BC1-AC20-B00BFCBD43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392" y="703866"/>
            <a:ext cx="587321" cy="82973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5664D7D-F4AA-4334-8761-6B076CDD25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0674" y="964705"/>
            <a:ext cx="587321" cy="82973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5426C8B-1677-4182-A075-866A5FDB35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5138" y="664313"/>
            <a:ext cx="587321" cy="82973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F17393E-91F8-4B51-887E-AA327006D3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5100" y="3727601"/>
            <a:ext cx="587321" cy="829739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D3FE916B-EB44-4755-A574-88A9F2028918}"/>
              </a:ext>
            </a:extLst>
          </p:cNvPr>
          <p:cNvSpPr/>
          <p:nvPr/>
        </p:nvSpPr>
        <p:spPr>
          <a:xfrm>
            <a:off x="6127190" y="361324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C16F0EF-4D24-4D48-83B7-F88BE5CBF108}"/>
              </a:ext>
            </a:extLst>
          </p:cNvPr>
          <p:cNvSpPr/>
          <p:nvPr/>
        </p:nvSpPr>
        <p:spPr>
          <a:xfrm>
            <a:off x="6127190" y="1617582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CC4A40-8953-43CF-8474-C23E20DA650B}"/>
              </a:ext>
            </a:extLst>
          </p:cNvPr>
          <p:cNvSpPr/>
          <p:nvPr/>
        </p:nvSpPr>
        <p:spPr>
          <a:xfrm>
            <a:off x="1294040" y="2474162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29A82E9-E44C-4773-BB27-77DA7F16CEF9}"/>
              </a:ext>
            </a:extLst>
          </p:cNvPr>
          <p:cNvSpPr/>
          <p:nvPr/>
        </p:nvSpPr>
        <p:spPr>
          <a:xfrm>
            <a:off x="2922189" y="2482475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5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0E6959-E788-45CA-9225-4A14BB899237}"/>
              </a:ext>
            </a:extLst>
          </p:cNvPr>
          <p:cNvSpPr/>
          <p:nvPr/>
        </p:nvSpPr>
        <p:spPr>
          <a:xfrm>
            <a:off x="6948551" y="3365482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7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5128577-FA81-4059-B258-3AAE7F8462D2}"/>
              </a:ext>
            </a:extLst>
          </p:cNvPr>
          <p:cNvSpPr/>
          <p:nvPr/>
        </p:nvSpPr>
        <p:spPr>
          <a:xfrm>
            <a:off x="6948551" y="4579674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FF592B3-6A9C-4958-BB66-16CCB0A20CF6}"/>
              </a:ext>
            </a:extLst>
          </p:cNvPr>
          <p:cNvSpPr/>
          <p:nvPr/>
        </p:nvSpPr>
        <p:spPr>
          <a:xfrm>
            <a:off x="1294040" y="5468669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FA6D0A4-AD98-46A5-BC0F-D82E934A97D2}"/>
              </a:ext>
            </a:extLst>
          </p:cNvPr>
          <p:cNvSpPr/>
          <p:nvPr/>
        </p:nvSpPr>
        <p:spPr>
          <a:xfrm>
            <a:off x="2957984" y="5458913"/>
            <a:ext cx="36740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accent1"/>
                </a:solidFill>
                <a:ea typeface="Cambria Math" panose="02040503050406030204" pitchFamily="18" charset="0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23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92D915A-D104-45A1-AE73-3085E7F46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5474" y="2844844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DB6BAAE-0B77-4DDC-8E9F-9E4C66F4446E}"/>
              </a:ext>
            </a:extLst>
          </p:cNvPr>
          <p:cNvSpPr txBox="1"/>
          <p:nvPr/>
        </p:nvSpPr>
        <p:spPr>
          <a:xfrm>
            <a:off x="5658318" y="298753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4E96122-F118-44A4-94BE-2E4DBD8CE301}"/>
              </a:ext>
            </a:extLst>
          </p:cNvPr>
          <p:cNvSpPr/>
          <p:nvPr/>
        </p:nvSpPr>
        <p:spPr>
          <a:xfrm>
            <a:off x="343817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77CBAC0-29C5-4610-BFAD-FE45EA54A453}"/>
              </a:ext>
            </a:extLst>
          </p:cNvPr>
          <p:cNvSpPr/>
          <p:nvPr/>
        </p:nvSpPr>
        <p:spPr>
          <a:xfrm>
            <a:off x="4812113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92053BD-7765-4978-AF12-F2DD37F8F77D}"/>
              </a:ext>
            </a:extLst>
          </p:cNvPr>
          <p:cNvSpPr/>
          <p:nvPr/>
        </p:nvSpPr>
        <p:spPr>
          <a:xfrm>
            <a:off x="1852985" y="530792"/>
            <a:ext cx="1082606" cy="925932"/>
          </a:xfrm>
          <a:prstGeom prst="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BF1E906-0909-4610-9793-791B6ACADE1F}"/>
              </a:ext>
            </a:extLst>
          </p:cNvPr>
          <p:cNvSpPr/>
          <p:nvPr/>
        </p:nvSpPr>
        <p:spPr>
          <a:xfrm>
            <a:off x="618604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B1DC450-7EC1-4106-9523-19D3EA459FFE}"/>
              </a:ext>
            </a:extLst>
          </p:cNvPr>
          <p:cNvGrpSpPr/>
          <p:nvPr/>
        </p:nvGrpSpPr>
        <p:grpSpPr>
          <a:xfrm>
            <a:off x="2680341" y="4926138"/>
            <a:ext cx="4023987" cy="814717"/>
            <a:chOff x="409062" y="4557850"/>
            <a:chExt cx="4023987" cy="8147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/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lang="en-GB" sz="2800" dirty="0"/>
                    <a:t> of the shapes are green.</a:t>
                  </a:r>
                </a:p>
              </p:txBody>
            </p:sp>
          </mc:Choice>
          <mc:Fallback xmlns="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blipFill>
                  <a:blip r:embed="rId6"/>
                  <a:stretch>
                    <a:fillRect r="-1818" b="-1157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Rounded Rectangle 7">
              <a:extLst>
                <a:ext uri="{FF2B5EF4-FFF2-40B4-BE49-F238E27FC236}">
                  <a16:creationId xmlns:a16="http://schemas.microsoft.com/office/drawing/2014/main" id="{F02C701B-D1BD-44CB-9D69-21FF23D0A2F2}"/>
                </a:ext>
              </a:extLst>
            </p:cNvPr>
            <p:cNvSpPr/>
            <p:nvPr/>
          </p:nvSpPr>
          <p:spPr>
            <a:xfrm>
              <a:off x="466588" y="456004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5" name="Rounded Rectangle 8">
              <a:extLst>
                <a:ext uri="{FF2B5EF4-FFF2-40B4-BE49-F238E27FC236}">
                  <a16:creationId xmlns:a16="http://schemas.microsoft.com/office/drawing/2014/main" id="{3AEB46C8-7E65-45D4-B07B-DE860A4F28DB}"/>
                </a:ext>
              </a:extLst>
            </p:cNvPr>
            <p:cNvSpPr/>
            <p:nvPr/>
          </p:nvSpPr>
          <p:spPr>
            <a:xfrm>
              <a:off x="463042" y="502238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8ADC072-6F65-4849-9870-0B376982BF54}"/>
              </a:ext>
            </a:extLst>
          </p:cNvPr>
          <p:cNvGrpSpPr/>
          <p:nvPr/>
        </p:nvGrpSpPr>
        <p:grpSpPr>
          <a:xfrm>
            <a:off x="3514487" y="1884899"/>
            <a:ext cx="4447115" cy="807854"/>
            <a:chOff x="409062" y="5554356"/>
            <a:chExt cx="4447115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lang="en-GB" sz="2800" dirty="0"/>
                    <a:t> of the shapes are triangles.</a:t>
                  </a:r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  <a:blipFill>
                  <a:blip r:embed="rId7"/>
                  <a:stretch>
                    <a:fillRect r="-1509" b="-1065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Rounded Rectangle 9">
              <a:extLst>
                <a:ext uri="{FF2B5EF4-FFF2-40B4-BE49-F238E27FC236}">
                  <a16:creationId xmlns:a16="http://schemas.microsoft.com/office/drawing/2014/main" id="{047E04CB-7C92-4D51-A862-195724E90F6E}"/>
                </a:ext>
              </a:extLst>
            </p:cNvPr>
            <p:cNvSpPr/>
            <p:nvPr/>
          </p:nvSpPr>
          <p:spPr>
            <a:xfrm>
              <a:off x="474005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69" name="Rounded Rectangle 10">
              <a:extLst>
                <a:ext uri="{FF2B5EF4-FFF2-40B4-BE49-F238E27FC236}">
                  <a16:creationId xmlns:a16="http://schemas.microsoft.com/office/drawing/2014/main" id="{A734A00A-C7C5-4ACB-B523-DC0D5776EB29}"/>
                </a:ext>
              </a:extLst>
            </p:cNvPr>
            <p:cNvSpPr/>
            <p:nvPr/>
          </p:nvSpPr>
          <p:spPr>
            <a:xfrm>
              <a:off x="474005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DFC8FE59-F60B-4550-885D-6261907A252F}"/>
              </a:ext>
            </a:extLst>
          </p:cNvPr>
          <p:cNvSpPr txBox="1"/>
          <p:nvPr/>
        </p:nvSpPr>
        <p:spPr>
          <a:xfrm>
            <a:off x="3506563" y="1805641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322BF27-15B1-48EF-8DF7-F70B3135D627}"/>
              </a:ext>
            </a:extLst>
          </p:cNvPr>
          <p:cNvSpPr txBox="1"/>
          <p:nvPr/>
        </p:nvSpPr>
        <p:spPr>
          <a:xfrm>
            <a:off x="3506562" y="2254776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E34887-1AB5-4F53-9876-94389015A25B}"/>
              </a:ext>
            </a:extLst>
          </p:cNvPr>
          <p:cNvSpPr txBox="1"/>
          <p:nvPr/>
        </p:nvSpPr>
        <p:spPr>
          <a:xfrm>
            <a:off x="2674642" y="4833259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2E8E5B7-B925-4A47-84F7-55741BC50C37}"/>
              </a:ext>
            </a:extLst>
          </p:cNvPr>
          <p:cNvSpPr txBox="1"/>
          <p:nvPr/>
        </p:nvSpPr>
        <p:spPr>
          <a:xfrm>
            <a:off x="2669727" y="5301877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65BA14B-0CE4-4730-BCC0-E6A56A7D3598}"/>
              </a:ext>
            </a:extLst>
          </p:cNvPr>
          <p:cNvSpPr txBox="1"/>
          <p:nvPr/>
        </p:nvSpPr>
        <p:spPr>
          <a:xfrm>
            <a:off x="1146218" y="1632637"/>
            <a:ext cx="1635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Numerator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9EA5806-F141-4742-B8DD-00003C8863A5}"/>
              </a:ext>
            </a:extLst>
          </p:cNvPr>
          <p:cNvSpPr txBox="1"/>
          <p:nvPr/>
        </p:nvSpPr>
        <p:spPr>
          <a:xfrm>
            <a:off x="855747" y="1969878"/>
            <a:ext cx="2216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How many parts we are looking at?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F1C56A1-1807-4B93-8685-E19CBB456A9C}"/>
              </a:ext>
            </a:extLst>
          </p:cNvPr>
          <p:cNvSpPr txBox="1"/>
          <p:nvPr/>
        </p:nvSpPr>
        <p:spPr>
          <a:xfrm>
            <a:off x="969912" y="2584627"/>
            <a:ext cx="19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Denominator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50B67DB-04CD-480A-B0A6-4BD2F125C2B5}"/>
              </a:ext>
            </a:extLst>
          </p:cNvPr>
          <p:cNvSpPr txBox="1"/>
          <p:nvPr/>
        </p:nvSpPr>
        <p:spPr>
          <a:xfrm>
            <a:off x="786468" y="2917306"/>
            <a:ext cx="2355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How many equal parts are there?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BD713DB-FC41-4A30-AFA3-05DC5F914B94}"/>
              </a:ext>
            </a:extLst>
          </p:cNvPr>
          <p:cNvCxnSpPr>
            <a:cxnSpLocks/>
          </p:cNvCxnSpPr>
          <p:nvPr/>
        </p:nvCxnSpPr>
        <p:spPr>
          <a:xfrm>
            <a:off x="2803531" y="1899677"/>
            <a:ext cx="736575" cy="18485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ED923E8-BE1B-4F15-9FA8-3B48796F83EC}"/>
              </a:ext>
            </a:extLst>
          </p:cNvPr>
          <p:cNvCxnSpPr>
            <a:cxnSpLocks/>
          </p:cNvCxnSpPr>
          <p:nvPr/>
        </p:nvCxnSpPr>
        <p:spPr>
          <a:xfrm flipV="1">
            <a:off x="2853752" y="2544185"/>
            <a:ext cx="686355" cy="27127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1D87A6D-BF7E-452F-A36A-E518B32C0DCF}"/>
              </a:ext>
            </a:extLst>
          </p:cNvPr>
          <p:cNvSpPr/>
          <p:nvPr/>
        </p:nvSpPr>
        <p:spPr>
          <a:xfrm>
            <a:off x="2394767" y="3990745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F8CC4AA-514E-4525-BFCE-5C75E8C30972}"/>
              </a:ext>
            </a:extLst>
          </p:cNvPr>
          <p:cNvSpPr/>
          <p:nvPr/>
        </p:nvSpPr>
        <p:spPr>
          <a:xfrm>
            <a:off x="3338233" y="3989106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30DD3FE-B85C-470A-8EC1-EC4A8B71E7CC}"/>
              </a:ext>
            </a:extLst>
          </p:cNvPr>
          <p:cNvSpPr/>
          <p:nvPr/>
        </p:nvSpPr>
        <p:spPr>
          <a:xfrm>
            <a:off x="4281699" y="3988837"/>
            <a:ext cx="690923" cy="690923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A864BFE-046D-412C-953B-677FE8580DDE}"/>
              </a:ext>
            </a:extLst>
          </p:cNvPr>
          <p:cNvSpPr/>
          <p:nvPr/>
        </p:nvSpPr>
        <p:spPr>
          <a:xfrm>
            <a:off x="5225165" y="3987198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1231DFF-5815-415B-844B-12CD75A68E9F}"/>
              </a:ext>
            </a:extLst>
          </p:cNvPr>
          <p:cNvSpPr/>
          <p:nvPr/>
        </p:nvSpPr>
        <p:spPr>
          <a:xfrm>
            <a:off x="6162790" y="3987197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234FBF3-381A-418F-BA3E-5C2C39F72940}"/>
              </a:ext>
            </a:extLst>
          </p:cNvPr>
          <p:cNvCxnSpPr/>
          <p:nvPr/>
        </p:nvCxnSpPr>
        <p:spPr>
          <a:xfrm>
            <a:off x="6521303" y="2480930"/>
            <a:ext cx="122506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C680219-CA31-4D22-8E8B-6206B202560E}"/>
              </a:ext>
            </a:extLst>
          </p:cNvPr>
          <p:cNvCxnSpPr>
            <a:cxnSpLocks/>
          </p:cNvCxnSpPr>
          <p:nvPr/>
        </p:nvCxnSpPr>
        <p:spPr>
          <a:xfrm>
            <a:off x="5628650" y="5546651"/>
            <a:ext cx="89265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58435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55" grpId="0" animBg="1"/>
      <p:bldP spid="59" grpId="0" animBg="1"/>
      <p:bldP spid="60" grpId="0" animBg="1"/>
      <p:bldP spid="60" grpId="1" animBg="1"/>
      <p:bldP spid="61" grpId="0" animBg="1"/>
      <p:bldP spid="70" grpId="0"/>
      <p:bldP spid="71" grpId="0"/>
      <p:bldP spid="72" grpId="0"/>
      <p:bldP spid="73" grpId="0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10" grpId="0" animBg="1"/>
      <p:bldP spid="10" grpId="1" animBg="1"/>
      <p:bldP spid="80" grpId="0" animBg="1"/>
      <p:bldP spid="80" grpId="1" animBg="1"/>
      <p:bldP spid="81" grpId="0" animBg="1"/>
      <p:bldP spid="81" grpId="1" animBg="1"/>
      <p:bldP spid="81" grpId="2" animBg="1"/>
      <p:bldP spid="82" grpId="0" animBg="1"/>
      <p:bldP spid="82" grpId="1" animBg="1"/>
      <p:bldP spid="83" grpId="0" animBg="1"/>
      <p:bldP spid="8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al 54">
            <a:extLst>
              <a:ext uri="{FF2B5EF4-FFF2-40B4-BE49-F238E27FC236}">
                <a16:creationId xmlns:a16="http://schemas.microsoft.com/office/drawing/2014/main" id="{24E96122-F118-44A4-94BE-2E4DBD8CE301}"/>
              </a:ext>
            </a:extLst>
          </p:cNvPr>
          <p:cNvSpPr/>
          <p:nvPr/>
        </p:nvSpPr>
        <p:spPr>
          <a:xfrm>
            <a:off x="343817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77CBAC0-29C5-4610-BFAD-FE45EA54A453}"/>
              </a:ext>
            </a:extLst>
          </p:cNvPr>
          <p:cNvSpPr/>
          <p:nvPr/>
        </p:nvSpPr>
        <p:spPr>
          <a:xfrm>
            <a:off x="4812113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292053BD-7765-4978-AF12-F2DD37F8F77D}"/>
              </a:ext>
            </a:extLst>
          </p:cNvPr>
          <p:cNvSpPr/>
          <p:nvPr/>
        </p:nvSpPr>
        <p:spPr>
          <a:xfrm>
            <a:off x="1852985" y="530792"/>
            <a:ext cx="1082606" cy="925932"/>
          </a:xfrm>
          <a:prstGeom prst="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BF1E906-0909-4610-9793-791B6ACADE1F}"/>
              </a:ext>
            </a:extLst>
          </p:cNvPr>
          <p:cNvSpPr/>
          <p:nvPr/>
        </p:nvSpPr>
        <p:spPr>
          <a:xfrm>
            <a:off x="6186048" y="530792"/>
            <a:ext cx="925932" cy="92593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B1DC450-7EC1-4106-9523-19D3EA459FFE}"/>
              </a:ext>
            </a:extLst>
          </p:cNvPr>
          <p:cNvGrpSpPr/>
          <p:nvPr/>
        </p:nvGrpSpPr>
        <p:grpSpPr>
          <a:xfrm>
            <a:off x="2460095" y="3867325"/>
            <a:ext cx="4023987" cy="814717"/>
            <a:chOff x="409062" y="4557850"/>
            <a:chExt cx="4023987" cy="8147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/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lang="en-GB" sz="2800" dirty="0"/>
                    <a:t> of the shapes are green.</a:t>
                  </a:r>
                </a:p>
              </p:txBody>
            </p:sp>
          </mc:Choice>
          <mc:Fallback xmlns="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A9BABCD5-F1F1-4FC2-B5B9-70DC5923CA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4557850"/>
                  <a:ext cx="4023987" cy="739754"/>
                </a:xfrm>
                <a:prstGeom prst="rect">
                  <a:avLst/>
                </a:prstGeom>
                <a:blipFill>
                  <a:blip r:embed="rId5"/>
                  <a:stretch>
                    <a:fillRect r="-1818" b="-1065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Rounded Rectangle 7">
              <a:extLst>
                <a:ext uri="{FF2B5EF4-FFF2-40B4-BE49-F238E27FC236}">
                  <a16:creationId xmlns:a16="http://schemas.microsoft.com/office/drawing/2014/main" id="{F02C701B-D1BD-44CB-9D69-21FF23D0A2F2}"/>
                </a:ext>
              </a:extLst>
            </p:cNvPr>
            <p:cNvSpPr/>
            <p:nvPr/>
          </p:nvSpPr>
          <p:spPr>
            <a:xfrm>
              <a:off x="466588" y="456004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5" name="Rounded Rectangle 8">
              <a:extLst>
                <a:ext uri="{FF2B5EF4-FFF2-40B4-BE49-F238E27FC236}">
                  <a16:creationId xmlns:a16="http://schemas.microsoft.com/office/drawing/2014/main" id="{3AEB46C8-7E65-45D4-B07B-DE860A4F28DB}"/>
                </a:ext>
              </a:extLst>
            </p:cNvPr>
            <p:cNvSpPr/>
            <p:nvPr/>
          </p:nvSpPr>
          <p:spPr>
            <a:xfrm>
              <a:off x="463042" y="5022388"/>
              <a:ext cx="302435" cy="35017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8ADC072-6F65-4849-9870-0B376982BF54}"/>
              </a:ext>
            </a:extLst>
          </p:cNvPr>
          <p:cNvGrpSpPr/>
          <p:nvPr/>
        </p:nvGrpSpPr>
        <p:grpSpPr>
          <a:xfrm>
            <a:off x="2348442" y="1787089"/>
            <a:ext cx="4447115" cy="807854"/>
            <a:chOff x="409062" y="5554356"/>
            <a:chExt cx="4447115" cy="8078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/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a14:m>
                  <a:r>
                    <a:rPr lang="en-GB" sz="2800" dirty="0"/>
                    <a:t> of the shapes are triangles.</a:t>
                  </a:r>
                </a:p>
              </p:txBody>
            </p:sp>
          </mc:Choice>
          <mc:Fallback xmlns=""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DBBB0A8-AAF4-4377-8A36-265DE022DF4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062" y="5554356"/>
                  <a:ext cx="4447115" cy="739754"/>
                </a:xfrm>
                <a:prstGeom prst="rect">
                  <a:avLst/>
                </a:prstGeom>
                <a:blipFill>
                  <a:blip r:embed="rId6"/>
                  <a:stretch>
                    <a:fillRect r="-1507" b="-1065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Rounded Rectangle 9">
              <a:extLst>
                <a:ext uri="{FF2B5EF4-FFF2-40B4-BE49-F238E27FC236}">
                  <a16:creationId xmlns:a16="http://schemas.microsoft.com/office/drawing/2014/main" id="{047E04CB-7C92-4D51-A862-195724E90F6E}"/>
                </a:ext>
              </a:extLst>
            </p:cNvPr>
            <p:cNvSpPr/>
            <p:nvPr/>
          </p:nvSpPr>
          <p:spPr>
            <a:xfrm>
              <a:off x="474005" y="5569134"/>
              <a:ext cx="294859" cy="335149"/>
            </a:xfrm>
            <a:prstGeom prst="roundRect">
              <a:avLst/>
            </a:prstGeom>
            <a:ln w="127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 dirty="0"/>
            </a:p>
          </p:txBody>
        </p:sp>
        <p:sp>
          <p:nvSpPr>
            <p:cNvPr id="69" name="Rounded Rectangle 10">
              <a:extLst>
                <a:ext uri="{FF2B5EF4-FFF2-40B4-BE49-F238E27FC236}">
                  <a16:creationId xmlns:a16="http://schemas.microsoft.com/office/drawing/2014/main" id="{A734A00A-C7C5-4ACB-B523-DC0D5776EB29}"/>
                </a:ext>
              </a:extLst>
            </p:cNvPr>
            <p:cNvSpPr/>
            <p:nvPr/>
          </p:nvSpPr>
          <p:spPr>
            <a:xfrm>
              <a:off x="474005" y="6027061"/>
              <a:ext cx="294859" cy="335149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DFC8FE59-F60B-4550-885D-6261907A252F}"/>
              </a:ext>
            </a:extLst>
          </p:cNvPr>
          <p:cNvSpPr txBox="1"/>
          <p:nvPr/>
        </p:nvSpPr>
        <p:spPr>
          <a:xfrm>
            <a:off x="2340518" y="1707831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322BF27-15B1-48EF-8DF7-F70B3135D627}"/>
              </a:ext>
            </a:extLst>
          </p:cNvPr>
          <p:cNvSpPr txBox="1"/>
          <p:nvPr/>
        </p:nvSpPr>
        <p:spPr>
          <a:xfrm>
            <a:off x="2340517" y="2156966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E34887-1AB5-4F53-9876-94389015A25B}"/>
              </a:ext>
            </a:extLst>
          </p:cNvPr>
          <p:cNvSpPr txBox="1"/>
          <p:nvPr/>
        </p:nvSpPr>
        <p:spPr>
          <a:xfrm>
            <a:off x="2454396" y="3774446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2E8E5B7-B925-4A47-84F7-55741BC50C37}"/>
              </a:ext>
            </a:extLst>
          </p:cNvPr>
          <p:cNvSpPr txBox="1"/>
          <p:nvPr/>
        </p:nvSpPr>
        <p:spPr>
          <a:xfrm>
            <a:off x="2449481" y="4243064"/>
            <a:ext cx="44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D87A6D-BF7E-452F-A36A-E518B32C0DCF}"/>
              </a:ext>
            </a:extLst>
          </p:cNvPr>
          <p:cNvSpPr/>
          <p:nvPr/>
        </p:nvSpPr>
        <p:spPr>
          <a:xfrm>
            <a:off x="2174521" y="2931932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F8CC4AA-514E-4525-BFCE-5C75E8C30972}"/>
              </a:ext>
            </a:extLst>
          </p:cNvPr>
          <p:cNvSpPr/>
          <p:nvPr/>
        </p:nvSpPr>
        <p:spPr>
          <a:xfrm>
            <a:off x="3117987" y="2930293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30DD3FE-B85C-470A-8EC1-EC4A8B71E7CC}"/>
              </a:ext>
            </a:extLst>
          </p:cNvPr>
          <p:cNvSpPr/>
          <p:nvPr/>
        </p:nvSpPr>
        <p:spPr>
          <a:xfrm>
            <a:off x="4061453" y="2930024"/>
            <a:ext cx="690923" cy="690923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A864BFE-046D-412C-953B-677FE8580DDE}"/>
              </a:ext>
            </a:extLst>
          </p:cNvPr>
          <p:cNvSpPr/>
          <p:nvPr/>
        </p:nvSpPr>
        <p:spPr>
          <a:xfrm>
            <a:off x="5004919" y="2928385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1231DFF-5815-415B-844B-12CD75A68E9F}"/>
              </a:ext>
            </a:extLst>
          </p:cNvPr>
          <p:cNvSpPr/>
          <p:nvPr/>
        </p:nvSpPr>
        <p:spPr>
          <a:xfrm>
            <a:off x="5942544" y="2928384"/>
            <a:ext cx="690923" cy="690923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7425F43-85F4-4AD4-8258-A424C328130B}"/>
              </a:ext>
            </a:extLst>
          </p:cNvPr>
          <p:cNvSpPr txBox="1"/>
          <p:nvPr/>
        </p:nvSpPr>
        <p:spPr>
          <a:xfrm>
            <a:off x="1711167" y="4888559"/>
            <a:ext cx="5521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What’s the same? What’s different?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0D39D13-6BF0-4A34-96B3-ABD16818D8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9931" y="5319736"/>
            <a:ext cx="747045" cy="747045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08578946-3A5D-4638-82EA-715ED3035427}"/>
              </a:ext>
            </a:extLst>
          </p:cNvPr>
          <p:cNvSpPr txBox="1"/>
          <p:nvPr/>
        </p:nvSpPr>
        <p:spPr>
          <a:xfrm>
            <a:off x="5682775" y="546242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80C5C9B-3023-42AA-82D8-CDA27DB64C7C}"/>
              </a:ext>
            </a:extLst>
          </p:cNvPr>
          <p:cNvSpPr/>
          <p:nvPr/>
        </p:nvSpPr>
        <p:spPr>
          <a:xfrm>
            <a:off x="2341354" y="1743271"/>
            <a:ext cx="443344" cy="44334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62E624F-D4BF-48DF-A956-96154F10CE87}"/>
              </a:ext>
            </a:extLst>
          </p:cNvPr>
          <p:cNvSpPr/>
          <p:nvPr/>
        </p:nvSpPr>
        <p:spPr>
          <a:xfrm>
            <a:off x="2444566" y="3814384"/>
            <a:ext cx="443344" cy="44334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97FB8A-2188-4F5E-82D4-7A0164EEDD21}"/>
              </a:ext>
            </a:extLst>
          </p:cNvPr>
          <p:cNvSpPr txBox="1"/>
          <p:nvPr/>
        </p:nvSpPr>
        <p:spPr>
          <a:xfrm>
            <a:off x="1811078" y="4898047"/>
            <a:ext cx="5521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These are called unit fractions.</a:t>
            </a:r>
          </a:p>
          <a:p>
            <a:pPr algn="ctr"/>
            <a:r>
              <a:rPr lang="en-GB" sz="2800" dirty="0"/>
              <a:t>Unit fractions have a numerator of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2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6" grpId="0"/>
      <p:bldP spid="36" grpId="1"/>
      <p:bldP spid="2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971550" y="788430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is being represented?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31F34085-4446-4E9B-BCC3-10FAA0129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953" y="1050040"/>
            <a:ext cx="747045" cy="747045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6BC896C2-3BC8-48DC-A7B9-1A9704A78CCD}"/>
              </a:ext>
            </a:extLst>
          </p:cNvPr>
          <p:cNvSpPr txBox="1"/>
          <p:nvPr/>
        </p:nvSpPr>
        <p:spPr>
          <a:xfrm>
            <a:off x="5609797" y="11927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163417F-334B-4844-A68D-CEEFE8CA4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102039"/>
              </p:ext>
            </p:extLst>
          </p:nvPr>
        </p:nvGraphicFramePr>
        <p:xfrm>
          <a:off x="1457498" y="1942752"/>
          <a:ext cx="6096000" cy="8518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5010210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2933133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3667060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7207205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58918952"/>
                    </a:ext>
                  </a:extLst>
                </a:gridCol>
              </a:tblGrid>
              <a:tr h="8518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899595"/>
                  </a:ext>
                </a:extLst>
              </a:tr>
            </a:tbl>
          </a:graphicData>
        </a:graphic>
      </p:graphicFrame>
      <p:sp>
        <p:nvSpPr>
          <p:cNvPr id="119" name="TextBox 118">
            <a:extLst>
              <a:ext uri="{FF2B5EF4-FFF2-40B4-BE49-F238E27FC236}">
                <a16:creationId xmlns:a16="http://schemas.microsoft.com/office/drawing/2014/main" id="{48BDB90A-9CC2-46F1-BDD5-084D799C338D}"/>
              </a:ext>
            </a:extLst>
          </p:cNvPr>
          <p:cNvSpPr txBox="1"/>
          <p:nvPr/>
        </p:nvSpPr>
        <p:spPr>
          <a:xfrm>
            <a:off x="1123950" y="3318270"/>
            <a:ext cx="63354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There are 	   equal parts altogether.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noProof="0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out of    	equal parts </a:t>
            </a:r>
            <a:r>
              <a:rPr lang="en-GB" sz="2800" dirty="0">
                <a:solidFill>
                  <a:prstClr val="black"/>
                </a:solidFill>
              </a:rPr>
              <a:t>is shaded.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of the shape is shaded.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</a:rPr>
              <a:t>This is a </a:t>
            </a:r>
            <a:r>
              <a:rPr lang="en-GB" sz="2800" u="sng" dirty="0">
                <a:solidFill>
                  <a:prstClr val="black"/>
                </a:solidFill>
              </a:rPr>
              <a:t>				</a:t>
            </a:r>
            <a:r>
              <a:rPr lang="en-GB" sz="2800" dirty="0">
                <a:solidFill>
                  <a:prstClr val="black"/>
                </a:solidFill>
              </a:rPr>
              <a:t> fraction.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866AB99-613E-4964-A928-E179B0567507}"/>
              </a:ext>
            </a:extLst>
          </p:cNvPr>
          <p:cNvSpPr txBox="1"/>
          <p:nvPr/>
        </p:nvSpPr>
        <p:spPr>
          <a:xfrm>
            <a:off x="2737726" y="328749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31E4938-82DA-4B96-83BB-BCA5A3F9B58B}"/>
              </a:ext>
            </a:extLst>
          </p:cNvPr>
          <p:cNvSpPr/>
          <p:nvPr/>
        </p:nvSpPr>
        <p:spPr>
          <a:xfrm>
            <a:off x="2672192" y="3318270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B7579C9C-7AFD-416A-9312-C6DEBBAE7845}"/>
              </a:ext>
            </a:extLst>
          </p:cNvPr>
          <p:cNvSpPr/>
          <p:nvPr/>
        </p:nvSpPr>
        <p:spPr>
          <a:xfrm>
            <a:off x="1278424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AB689773-6235-4402-9A97-1B2BC06A3148}"/>
              </a:ext>
            </a:extLst>
          </p:cNvPr>
          <p:cNvSpPr/>
          <p:nvPr/>
        </p:nvSpPr>
        <p:spPr>
          <a:xfrm>
            <a:off x="2895562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B8F0C8AB-60F5-4992-B7CC-D904DA3AE3B3}"/>
              </a:ext>
            </a:extLst>
          </p:cNvPr>
          <p:cNvSpPr/>
          <p:nvPr/>
        </p:nvSpPr>
        <p:spPr>
          <a:xfrm>
            <a:off x="1278424" y="4591081"/>
            <a:ext cx="523220" cy="80058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4C5E4E8-B24B-4D1D-BF38-CBD676DAD104}"/>
              </a:ext>
            </a:extLst>
          </p:cNvPr>
          <p:cNvSpPr txBox="1"/>
          <p:nvPr/>
        </p:nvSpPr>
        <p:spPr>
          <a:xfrm>
            <a:off x="1359406" y="3975206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2687668-25BA-44A1-A699-27ABBDBDEA1F}"/>
              </a:ext>
            </a:extLst>
          </p:cNvPr>
          <p:cNvSpPr txBox="1"/>
          <p:nvPr/>
        </p:nvSpPr>
        <p:spPr>
          <a:xfrm>
            <a:off x="2992130" y="397520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/>
              <p:nvPr/>
            </p:nvSpPr>
            <p:spPr>
              <a:xfrm>
                <a:off x="1359406" y="459108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406" y="4591081"/>
                <a:ext cx="444385" cy="7653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7" name="TextBox 126">
            <a:extLst>
              <a:ext uri="{FF2B5EF4-FFF2-40B4-BE49-F238E27FC236}">
                <a16:creationId xmlns:a16="http://schemas.microsoft.com/office/drawing/2014/main" id="{5B70DAEF-79A0-4559-BE85-5760A57158E9}"/>
              </a:ext>
            </a:extLst>
          </p:cNvPr>
          <p:cNvSpPr txBox="1"/>
          <p:nvPr/>
        </p:nvSpPr>
        <p:spPr>
          <a:xfrm>
            <a:off x="2737726" y="5385802"/>
            <a:ext cx="850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unit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021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7" grpId="1"/>
      <p:bldP spid="120" grpId="0"/>
      <p:bldP spid="124" grpId="0"/>
      <p:bldP spid="125" grpId="0"/>
      <p:bldP spid="126" grpId="0"/>
      <p:bldP spid="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8BD1202-3191-4DC8-86BB-B5165173CCB4}"/>
              </a:ext>
            </a:extLst>
          </p:cNvPr>
          <p:cNvSpPr txBox="1"/>
          <p:nvPr/>
        </p:nvSpPr>
        <p:spPr>
          <a:xfrm>
            <a:off x="971550" y="788430"/>
            <a:ext cx="633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What fraction are shaded red?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31F34085-4446-4E9B-BCC3-10FAA0129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953" y="1050040"/>
            <a:ext cx="747045" cy="747045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6BC896C2-3BC8-48DC-A7B9-1A9704A78CCD}"/>
              </a:ext>
            </a:extLst>
          </p:cNvPr>
          <p:cNvSpPr txBox="1"/>
          <p:nvPr/>
        </p:nvSpPr>
        <p:spPr>
          <a:xfrm>
            <a:off x="5609797" y="11927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8BDB90A-9CC2-46F1-BDD5-084D799C338D}"/>
              </a:ext>
            </a:extLst>
          </p:cNvPr>
          <p:cNvSpPr txBox="1"/>
          <p:nvPr/>
        </p:nvSpPr>
        <p:spPr>
          <a:xfrm>
            <a:off x="1123950" y="3318270"/>
            <a:ext cx="67416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prstClr val="black"/>
                </a:solidFill>
              </a:rPr>
              <a:t>There are 	   equal parts altogether.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noProof="0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out of    	equal parts are</a:t>
            </a:r>
            <a:r>
              <a:rPr lang="en-GB" sz="2800" dirty="0">
                <a:solidFill>
                  <a:prstClr val="black"/>
                </a:solidFill>
              </a:rPr>
              <a:t> shaded red.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	   of the shapes are shaded red.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</a:rPr>
              <a:t>This is a </a:t>
            </a:r>
            <a:r>
              <a:rPr lang="en-GB" sz="2800" u="sng" dirty="0">
                <a:solidFill>
                  <a:prstClr val="black"/>
                </a:solidFill>
              </a:rPr>
              <a:t>				</a:t>
            </a:r>
            <a:r>
              <a:rPr lang="en-GB" sz="2800" dirty="0">
                <a:solidFill>
                  <a:prstClr val="black"/>
                </a:solidFill>
              </a:rPr>
              <a:t> fraction.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866AB99-613E-4964-A928-E179B0567507}"/>
              </a:ext>
            </a:extLst>
          </p:cNvPr>
          <p:cNvSpPr txBox="1"/>
          <p:nvPr/>
        </p:nvSpPr>
        <p:spPr>
          <a:xfrm>
            <a:off x="2737726" y="328749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31E4938-82DA-4B96-83BB-BCA5A3F9B58B}"/>
              </a:ext>
            </a:extLst>
          </p:cNvPr>
          <p:cNvSpPr/>
          <p:nvPr/>
        </p:nvSpPr>
        <p:spPr>
          <a:xfrm>
            <a:off x="2672192" y="3318270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B7579C9C-7AFD-416A-9312-C6DEBBAE7845}"/>
              </a:ext>
            </a:extLst>
          </p:cNvPr>
          <p:cNvSpPr/>
          <p:nvPr/>
        </p:nvSpPr>
        <p:spPr>
          <a:xfrm>
            <a:off x="1278424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AB689773-6235-4402-9A97-1B2BC06A3148}"/>
              </a:ext>
            </a:extLst>
          </p:cNvPr>
          <p:cNvSpPr/>
          <p:nvPr/>
        </p:nvSpPr>
        <p:spPr>
          <a:xfrm>
            <a:off x="2895562" y="4005984"/>
            <a:ext cx="523220" cy="523220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B8F0C8AB-60F5-4992-B7CC-D904DA3AE3B3}"/>
              </a:ext>
            </a:extLst>
          </p:cNvPr>
          <p:cNvSpPr/>
          <p:nvPr/>
        </p:nvSpPr>
        <p:spPr>
          <a:xfrm>
            <a:off x="1278424" y="4591081"/>
            <a:ext cx="523220" cy="80058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4C5E4E8-B24B-4D1D-BF38-CBD676DAD104}"/>
              </a:ext>
            </a:extLst>
          </p:cNvPr>
          <p:cNvSpPr txBox="1"/>
          <p:nvPr/>
        </p:nvSpPr>
        <p:spPr>
          <a:xfrm>
            <a:off x="1359406" y="3975206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2687668-25BA-44A1-A699-27ABBDBDEA1F}"/>
              </a:ext>
            </a:extLst>
          </p:cNvPr>
          <p:cNvSpPr txBox="1"/>
          <p:nvPr/>
        </p:nvSpPr>
        <p:spPr>
          <a:xfrm>
            <a:off x="2992130" y="397520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/>
              <p:nvPr/>
            </p:nvSpPr>
            <p:spPr>
              <a:xfrm>
                <a:off x="1359406" y="4591081"/>
                <a:ext cx="444385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BE305C91-69CB-4540-8DC8-3519F24DF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406" y="4591081"/>
                <a:ext cx="444385" cy="7653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7" name="TextBox 126">
            <a:extLst>
              <a:ext uri="{FF2B5EF4-FFF2-40B4-BE49-F238E27FC236}">
                <a16:creationId xmlns:a16="http://schemas.microsoft.com/office/drawing/2014/main" id="{5B70DAEF-79A0-4559-BE85-5760A57158E9}"/>
              </a:ext>
            </a:extLst>
          </p:cNvPr>
          <p:cNvSpPr txBox="1"/>
          <p:nvPr/>
        </p:nvSpPr>
        <p:spPr>
          <a:xfrm>
            <a:off x="2381383" y="5379939"/>
            <a:ext cx="1706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schemeClr val="accent1"/>
                </a:solidFill>
              </a:rPr>
              <a:t>n</a:t>
            </a: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on-unit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9DADA50-05AF-4DBB-A61D-FAF97E094C5B}"/>
              </a:ext>
            </a:extLst>
          </p:cNvPr>
          <p:cNvSpPr/>
          <p:nvPr/>
        </p:nvSpPr>
        <p:spPr>
          <a:xfrm>
            <a:off x="2674356" y="2063758"/>
            <a:ext cx="740546" cy="740546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7B3730E-BA10-480A-9337-EA26C6F50CC4}"/>
              </a:ext>
            </a:extLst>
          </p:cNvPr>
          <p:cNvSpPr/>
          <p:nvPr/>
        </p:nvSpPr>
        <p:spPr>
          <a:xfrm>
            <a:off x="3300580" y="1654394"/>
            <a:ext cx="740546" cy="740546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E23983C-51F8-4A53-9136-E996D56DD162}"/>
              </a:ext>
            </a:extLst>
          </p:cNvPr>
          <p:cNvSpPr/>
          <p:nvPr/>
        </p:nvSpPr>
        <p:spPr>
          <a:xfrm>
            <a:off x="3935117" y="2063758"/>
            <a:ext cx="740546" cy="740546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57F3419-62D9-423E-93DE-3D96ABF43FAE}"/>
              </a:ext>
            </a:extLst>
          </p:cNvPr>
          <p:cNvSpPr/>
          <p:nvPr/>
        </p:nvSpPr>
        <p:spPr>
          <a:xfrm>
            <a:off x="4553028" y="1654394"/>
            <a:ext cx="740546" cy="740546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5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7" grpId="1"/>
      <p:bldP spid="120" grpId="0"/>
      <p:bldP spid="124" grpId="0"/>
      <p:bldP spid="125" grpId="0"/>
      <p:bldP spid="126" grpId="0"/>
      <p:bldP spid="1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>
            <a:extLst>
              <a:ext uri="{FF2B5EF4-FFF2-40B4-BE49-F238E27FC236}">
                <a16:creationId xmlns:a16="http://schemas.microsoft.com/office/drawing/2014/main" id="{F8498EA6-D991-4D5C-871F-202C37796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458" y="437015"/>
            <a:ext cx="747045" cy="747045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3E38B80C-0CA7-42E2-9BE4-3A27ECA7D6FC}"/>
              </a:ext>
            </a:extLst>
          </p:cNvPr>
          <p:cNvSpPr txBox="1"/>
          <p:nvPr/>
        </p:nvSpPr>
        <p:spPr>
          <a:xfrm>
            <a:off x="5809302" y="57970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49FB1AE3-2D2C-46E6-91E2-8EB54A996738}"/>
                  </a:ext>
                </a:extLst>
              </p:cNvPr>
              <p:cNvSpPr txBox="1"/>
              <p:nvPr/>
            </p:nvSpPr>
            <p:spPr>
              <a:xfrm>
                <a:off x="971550" y="1029439"/>
                <a:ext cx="7201343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Which of these representations shows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? Why?</a:t>
                </a:r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49FB1AE3-2D2C-46E6-91E2-8EB54A9967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50" y="1029439"/>
                <a:ext cx="7201343" cy="765338"/>
              </a:xfrm>
              <a:prstGeom prst="rect">
                <a:avLst/>
              </a:prstGeom>
              <a:blipFill>
                <a:blip r:embed="rId4"/>
                <a:stretch>
                  <a:fillRect l="-1692"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A771FD75-A1A1-4991-8E70-FD2E0992A008}"/>
              </a:ext>
            </a:extLst>
          </p:cNvPr>
          <p:cNvSpPr/>
          <p:nvPr/>
        </p:nvSpPr>
        <p:spPr>
          <a:xfrm>
            <a:off x="905047" y="1992179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A8E8965D-6DCF-40DA-9FEF-1DF8A67A5BC1}"/>
              </a:ext>
            </a:extLst>
          </p:cNvPr>
          <p:cNvSpPr/>
          <p:nvPr/>
        </p:nvSpPr>
        <p:spPr>
          <a:xfrm>
            <a:off x="905047" y="3857000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33AD3E54-C244-4FCF-90E3-E8886E8DC3E1}"/>
              </a:ext>
            </a:extLst>
          </p:cNvPr>
          <p:cNvSpPr/>
          <p:nvPr/>
        </p:nvSpPr>
        <p:spPr>
          <a:xfrm>
            <a:off x="2753612" y="1992179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EF65E0B8-0C9E-472B-96C6-80E3D2E2666E}"/>
              </a:ext>
            </a:extLst>
          </p:cNvPr>
          <p:cNvSpPr/>
          <p:nvPr/>
        </p:nvSpPr>
        <p:spPr>
          <a:xfrm>
            <a:off x="2753612" y="3857000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6ACA5FD1-2748-42A9-90D2-AE862EFF0C07}"/>
              </a:ext>
            </a:extLst>
          </p:cNvPr>
          <p:cNvSpPr/>
          <p:nvPr/>
        </p:nvSpPr>
        <p:spPr>
          <a:xfrm>
            <a:off x="4602177" y="1992179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CA9C65C4-EB40-4C48-AA45-D073EDF14A97}"/>
              </a:ext>
            </a:extLst>
          </p:cNvPr>
          <p:cNvSpPr/>
          <p:nvPr/>
        </p:nvSpPr>
        <p:spPr>
          <a:xfrm>
            <a:off x="4602177" y="3857000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FE1BBE4B-3AE9-46C6-843B-48DA2D723419}"/>
              </a:ext>
            </a:extLst>
          </p:cNvPr>
          <p:cNvSpPr/>
          <p:nvPr/>
        </p:nvSpPr>
        <p:spPr>
          <a:xfrm>
            <a:off x="6450741" y="1992179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C9581C52-611E-46A9-9868-D120079DF4A4}"/>
              </a:ext>
            </a:extLst>
          </p:cNvPr>
          <p:cNvSpPr/>
          <p:nvPr/>
        </p:nvSpPr>
        <p:spPr>
          <a:xfrm>
            <a:off x="6450741" y="3857000"/>
            <a:ext cx="1579418" cy="164592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0A39075C-7B94-43A8-B09F-5A5DF6AE79EA}"/>
              </a:ext>
            </a:extLst>
          </p:cNvPr>
          <p:cNvSpPr/>
          <p:nvPr/>
        </p:nvSpPr>
        <p:spPr>
          <a:xfrm>
            <a:off x="1113841" y="2877770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74E59246-F772-4E99-A4AB-B904E0B848DB}"/>
              </a:ext>
            </a:extLst>
          </p:cNvPr>
          <p:cNvSpPr/>
          <p:nvPr/>
        </p:nvSpPr>
        <p:spPr>
          <a:xfrm>
            <a:off x="1113841" y="2246820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23885924-CFBF-44A9-933A-A01E3934B84D}"/>
              </a:ext>
            </a:extLst>
          </p:cNvPr>
          <p:cNvSpPr/>
          <p:nvPr/>
        </p:nvSpPr>
        <p:spPr>
          <a:xfrm>
            <a:off x="1799153" y="2877770"/>
            <a:ext cx="521500" cy="521500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9B10A266-92FD-4EBF-B17B-C5458DE7BDFB}"/>
              </a:ext>
            </a:extLst>
          </p:cNvPr>
          <p:cNvSpPr/>
          <p:nvPr/>
        </p:nvSpPr>
        <p:spPr>
          <a:xfrm>
            <a:off x="1799153" y="2246820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068E6762-FC3F-4800-96BB-775671D64654}"/>
              </a:ext>
            </a:extLst>
          </p:cNvPr>
          <p:cNvSpPr/>
          <p:nvPr/>
        </p:nvSpPr>
        <p:spPr>
          <a:xfrm>
            <a:off x="6681000" y="4725967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BE3338D2-C7EE-49B0-AA56-FC94B12C50A6}"/>
              </a:ext>
            </a:extLst>
          </p:cNvPr>
          <p:cNvSpPr/>
          <p:nvPr/>
        </p:nvSpPr>
        <p:spPr>
          <a:xfrm>
            <a:off x="6681000" y="4095017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29CFDFFB-31B7-446E-80D6-7E20EC24B539}"/>
              </a:ext>
            </a:extLst>
          </p:cNvPr>
          <p:cNvSpPr/>
          <p:nvPr/>
        </p:nvSpPr>
        <p:spPr>
          <a:xfrm>
            <a:off x="7272567" y="4679960"/>
            <a:ext cx="673436" cy="673436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1D8906BC-0509-4E8F-B409-A5094FF7DA32}"/>
              </a:ext>
            </a:extLst>
          </p:cNvPr>
          <p:cNvSpPr/>
          <p:nvPr/>
        </p:nvSpPr>
        <p:spPr>
          <a:xfrm>
            <a:off x="7366312" y="4095017"/>
            <a:ext cx="521500" cy="5215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04" name="Table 103">
            <a:extLst>
              <a:ext uri="{FF2B5EF4-FFF2-40B4-BE49-F238E27FC236}">
                <a16:creationId xmlns:a16="http://schemas.microsoft.com/office/drawing/2014/main" id="{05ACBBA4-9EE8-489E-92EF-9D9C1CF6B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15344"/>
              </p:ext>
            </p:extLst>
          </p:nvPr>
        </p:nvGraphicFramePr>
        <p:xfrm>
          <a:off x="3089957" y="2091469"/>
          <a:ext cx="906727" cy="1447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27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475196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258988"/>
                  </a:ext>
                </a:extLst>
              </a:tr>
            </a:tbl>
          </a:graphicData>
        </a:graphic>
      </p:graphicFrame>
      <p:graphicFrame>
        <p:nvGraphicFramePr>
          <p:cNvPr id="105" name="Table 104">
            <a:extLst>
              <a:ext uri="{FF2B5EF4-FFF2-40B4-BE49-F238E27FC236}">
                <a16:creationId xmlns:a16="http://schemas.microsoft.com/office/drawing/2014/main" id="{8FD7FA8D-14F6-42C8-B92D-60967CE65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445979"/>
              </p:ext>
            </p:extLst>
          </p:nvPr>
        </p:nvGraphicFramePr>
        <p:xfrm>
          <a:off x="1241392" y="4101024"/>
          <a:ext cx="906727" cy="115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27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75196"/>
                  </a:ext>
                </a:extLst>
              </a:tr>
            </a:tbl>
          </a:graphicData>
        </a:graphic>
      </p:graphicFrame>
      <p:sp>
        <p:nvSpPr>
          <p:cNvPr id="106" name="Rectangle 105">
            <a:extLst>
              <a:ext uri="{FF2B5EF4-FFF2-40B4-BE49-F238E27FC236}">
                <a16:creationId xmlns:a16="http://schemas.microsoft.com/office/drawing/2014/main" id="{3E933BF5-CCC8-4118-BB5F-1CF6FDB7FBB6}"/>
              </a:ext>
            </a:extLst>
          </p:cNvPr>
          <p:cNvSpPr/>
          <p:nvPr/>
        </p:nvSpPr>
        <p:spPr>
          <a:xfrm>
            <a:off x="4810972" y="3012586"/>
            <a:ext cx="403101" cy="4031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4023D4B-80E4-453B-B6D4-7E8AD7433687}"/>
              </a:ext>
            </a:extLst>
          </p:cNvPr>
          <p:cNvSpPr/>
          <p:nvPr/>
        </p:nvSpPr>
        <p:spPr>
          <a:xfrm>
            <a:off x="4810972" y="2204216"/>
            <a:ext cx="403101" cy="4031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FB682B85-D60D-4346-B90A-419E0605BBCE}"/>
              </a:ext>
            </a:extLst>
          </p:cNvPr>
          <p:cNvSpPr/>
          <p:nvPr/>
        </p:nvSpPr>
        <p:spPr>
          <a:xfrm>
            <a:off x="5214073" y="2609485"/>
            <a:ext cx="403101" cy="4031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D41566FB-CF22-4D8C-9C2E-3C2DBF9C99FE}"/>
              </a:ext>
            </a:extLst>
          </p:cNvPr>
          <p:cNvSpPr/>
          <p:nvPr/>
        </p:nvSpPr>
        <p:spPr>
          <a:xfrm>
            <a:off x="5614557" y="2204216"/>
            <a:ext cx="403101" cy="4031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DB0F8141-D6B6-430D-BB70-86F374B697D8}"/>
              </a:ext>
            </a:extLst>
          </p:cNvPr>
          <p:cNvSpPr/>
          <p:nvPr/>
        </p:nvSpPr>
        <p:spPr>
          <a:xfrm>
            <a:off x="5614557" y="3010683"/>
            <a:ext cx="403101" cy="4031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D0CA50C-E676-410C-9F6E-8421ED5FDEBA}"/>
              </a:ext>
            </a:extLst>
          </p:cNvPr>
          <p:cNvSpPr/>
          <p:nvPr/>
        </p:nvSpPr>
        <p:spPr>
          <a:xfrm>
            <a:off x="6742393" y="2267916"/>
            <a:ext cx="1060348" cy="10603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4B8CD63B-4BEA-47FB-9CAF-C81D967AE0BE}"/>
              </a:ext>
            </a:extLst>
          </p:cNvPr>
          <p:cNvSpPr/>
          <p:nvPr/>
        </p:nvSpPr>
        <p:spPr>
          <a:xfrm>
            <a:off x="6739238" y="2267916"/>
            <a:ext cx="811347" cy="685426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E562FA42-55F3-4FAE-AC12-F69C5E16B473}"/>
              </a:ext>
            </a:extLst>
          </p:cNvPr>
          <p:cNvCxnSpPr/>
          <p:nvPr/>
        </p:nvCxnSpPr>
        <p:spPr>
          <a:xfrm>
            <a:off x="7550585" y="2267916"/>
            <a:ext cx="0" cy="10603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AC2479B-C4DF-45C3-AC65-F9638D644C96}"/>
              </a:ext>
            </a:extLst>
          </p:cNvPr>
          <p:cNvCxnSpPr>
            <a:cxnSpLocks/>
          </p:cNvCxnSpPr>
          <p:nvPr/>
        </p:nvCxnSpPr>
        <p:spPr>
          <a:xfrm rot="5400000">
            <a:off x="7266886" y="2420316"/>
            <a:ext cx="0" cy="10603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6" name="Table 115">
            <a:extLst>
              <a:ext uri="{FF2B5EF4-FFF2-40B4-BE49-F238E27FC236}">
                <a16:creationId xmlns:a16="http://schemas.microsoft.com/office/drawing/2014/main" id="{F90E43B3-D8FF-4D59-8B00-A87D5E2198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866200"/>
              </p:ext>
            </p:extLst>
          </p:nvPr>
        </p:nvGraphicFramePr>
        <p:xfrm>
          <a:off x="2852927" y="4394863"/>
          <a:ext cx="1388874" cy="5701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218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  <a:gridCol w="347219">
                  <a:extLst>
                    <a:ext uri="{9D8B030D-6E8A-4147-A177-3AD203B41FA5}">
                      <a16:colId xmlns:a16="http://schemas.microsoft.com/office/drawing/2014/main" val="4114424247"/>
                    </a:ext>
                  </a:extLst>
                </a:gridCol>
                <a:gridCol w="347219">
                  <a:extLst>
                    <a:ext uri="{9D8B030D-6E8A-4147-A177-3AD203B41FA5}">
                      <a16:colId xmlns:a16="http://schemas.microsoft.com/office/drawing/2014/main" val="3217915090"/>
                    </a:ext>
                  </a:extLst>
                </a:gridCol>
                <a:gridCol w="347218">
                  <a:extLst>
                    <a:ext uri="{9D8B030D-6E8A-4147-A177-3AD203B41FA5}">
                      <a16:colId xmlns:a16="http://schemas.microsoft.com/office/drawing/2014/main" val="284366856"/>
                    </a:ext>
                  </a:extLst>
                </a:gridCol>
              </a:tblGrid>
              <a:tr h="570194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258988"/>
                  </a:ext>
                </a:extLst>
              </a:tr>
            </a:tbl>
          </a:graphicData>
        </a:graphic>
      </p:graphicFrame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71D44469-3984-475A-9C0A-478A673975CE}"/>
              </a:ext>
            </a:extLst>
          </p:cNvPr>
          <p:cNvSpPr/>
          <p:nvPr/>
        </p:nvSpPr>
        <p:spPr>
          <a:xfrm>
            <a:off x="4762784" y="4076034"/>
            <a:ext cx="1268200" cy="1093276"/>
          </a:xfrm>
          <a:prstGeom prst="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8311B865-0008-42E5-B86A-3154BADEA345}"/>
              </a:ext>
            </a:extLst>
          </p:cNvPr>
          <p:cNvSpPr/>
          <p:nvPr/>
        </p:nvSpPr>
        <p:spPr>
          <a:xfrm>
            <a:off x="4762784" y="4616517"/>
            <a:ext cx="641240" cy="552793"/>
          </a:xfrm>
          <a:prstGeom prst="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F452646F-9D39-4A8F-8C0D-01EF35E681FC}"/>
              </a:ext>
            </a:extLst>
          </p:cNvPr>
          <p:cNvSpPr/>
          <p:nvPr/>
        </p:nvSpPr>
        <p:spPr>
          <a:xfrm>
            <a:off x="5404586" y="4616516"/>
            <a:ext cx="641240" cy="552793"/>
          </a:xfrm>
          <a:prstGeom prst="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A50D54C9-1287-4377-918B-41A7382973A1}"/>
              </a:ext>
            </a:extLst>
          </p:cNvPr>
          <p:cNvSpPr/>
          <p:nvPr/>
        </p:nvSpPr>
        <p:spPr>
          <a:xfrm>
            <a:off x="5083404" y="4063722"/>
            <a:ext cx="641240" cy="552793"/>
          </a:xfrm>
          <a:prstGeom prst="triangl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D65D0AA2-CA81-4DC0-AB31-025BD3D9568C}"/>
              </a:ext>
            </a:extLst>
          </p:cNvPr>
          <p:cNvSpPr/>
          <p:nvPr/>
        </p:nvSpPr>
        <p:spPr>
          <a:xfrm flipV="1">
            <a:off x="5083404" y="4622479"/>
            <a:ext cx="641240" cy="552793"/>
          </a:xfrm>
          <a:prstGeom prst="triangle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1" name="Picture 130">
            <a:extLst>
              <a:ext uri="{FF2B5EF4-FFF2-40B4-BE49-F238E27FC236}">
                <a16:creationId xmlns:a16="http://schemas.microsoft.com/office/drawing/2014/main" id="{5338873C-7F29-4895-8A76-B4FA3139A6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7167" y="2985906"/>
            <a:ext cx="719204" cy="665579"/>
          </a:xfrm>
          <a:prstGeom prst="rect">
            <a:avLst/>
          </a:prstGeom>
        </p:spPr>
      </p:pic>
      <p:pic>
        <p:nvPicPr>
          <p:cNvPr id="133" name="Picture 132">
            <a:extLst>
              <a:ext uri="{FF2B5EF4-FFF2-40B4-BE49-F238E27FC236}">
                <a16:creationId xmlns:a16="http://schemas.microsoft.com/office/drawing/2014/main" id="{43AFAA42-9BDA-472B-BDC4-DEE9BFDD04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6121" y="2976442"/>
            <a:ext cx="684506" cy="684506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AA01C215-59D0-42E6-B010-C1B35487A7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0798" y="2976442"/>
            <a:ext cx="684506" cy="684506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72A97822-1C18-45EA-A34C-AAC3855BFE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6231" y="2976442"/>
            <a:ext cx="684506" cy="684506"/>
          </a:xfrm>
          <a:prstGeom prst="rect">
            <a:avLst/>
          </a:prstGeom>
        </p:spPr>
      </p:pic>
      <p:graphicFrame>
        <p:nvGraphicFramePr>
          <p:cNvPr id="136" name="Table 135">
            <a:extLst>
              <a:ext uri="{FF2B5EF4-FFF2-40B4-BE49-F238E27FC236}">
                <a16:creationId xmlns:a16="http://schemas.microsoft.com/office/drawing/2014/main" id="{CB56EB09-FD00-481B-AA76-05354B244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419865"/>
              </p:ext>
            </p:extLst>
          </p:nvPr>
        </p:nvGraphicFramePr>
        <p:xfrm>
          <a:off x="1241392" y="4101024"/>
          <a:ext cx="906727" cy="1157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6727">
                  <a:extLst>
                    <a:ext uri="{9D8B030D-6E8A-4147-A177-3AD203B41FA5}">
                      <a16:colId xmlns:a16="http://schemas.microsoft.com/office/drawing/2014/main" val="1149984787"/>
                    </a:ext>
                  </a:extLst>
                </a:gridCol>
              </a:tblGrid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458323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829154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311387"/>
                  </a:ext>
                </a:extLst>
              </a:tr>
              <a:tr h="289468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75196"/>
                  </a:ext>
                </a:extLst>
              </a:tr>
            </a:tbl>
          </a:graphicData>
        </a:graphic>
      </p:graphicFrame>
      <p:pic>
        <p:nvPicPr>
          <p:cNvPr id="138" name="Picture 137">
            <a:extLst>
              <a:ext uri="{FF2B5EF4-FFF2-40B4-BE49-F238E27FC236}">
                <a16:creationId xmlns:a16="http://schemas.microsoft.com/office/drawing/2014/main" id="{578FFE17-2C45-467D-A718-002C586144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2057290" y="4892912"/>
            <a:ext cx="1597999" cy="1117367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3BBBC27D-3AFF-471E-8270-ED98D681A0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4230" y="4998453"/>
            <a:ext cx="684506" cy="684506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FE673143-2233-4D00-8CA5-02565E5D56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5045" y="5007917"/>
            <a:ext cx="719204" cy="665579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3C48E583-42BA-424B-BC4A-D7425687A6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8772" y="5007917"/>
            <a:ext cx="719204" cy="665579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6EEF7ED5-BC88-4CA3-9DD6-886D4BF763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5633" y="5007917"/>
            <a:ext cx="719204" cy="665579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D6A6310F-0743-4BE6-BECB-C8890267B4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0687" y="4998453"/>
            <a:ext cx="684506" cy="6845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9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49" dur="1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60" dur="1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1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92" dur="1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1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08" dur="1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1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38" dur="1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1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49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1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EEBF6"/>
                                      </p:to>
                                    </p:animClr>
                                    <p:set>
                                      <p:cBhvr>
                                        <p:cTn id="177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7" grpId="1"/>
      <p:bldP spid="96" grpId="0" animBg="1"/>
      <p:bldP spid="97" grpId="0" animBg="1"/>
      <p:bldP spid="98" grpId="0" animBg="1"/>
      <p:bldP spid="98" grpId="1" animBg="1"/>
      <p:bldP spid="99" grpId="0" animBg="1"/>
      <p:bldP spid="102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2" grpId="0" animBg="1"/>
      <p:bldP spid="118" grpId="0" animBg="1"/>
      <p:bldP spid="121" grpId="0" animBg="1"/>
      <p:bldP spid="122" grpId="0" animBg="1"/>
      <p:bldP spid="1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Table 107">
            <a:extLst>
              <a:ext uri="{FF2B5EF4-FFF2-40B4-BE49-F238E27FC236}">
                <a16:creationId xmlns:a16="http://schemas.microsoft.com/office/drawing/2014/main" id="{813A9A8B-4DCB-47C5-909B-BDA1849A8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442289"/>
              </p:ext>
            </p:extLst>
          </p:nvPr>
        </p:nvGraphicFramePr>
        <p:xfrm>
          <a:off x="1230003" y="1693881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8660032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5689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17641959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12539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109" name="TextBox 108">
            <a:extLst>
              <a:ext uri="{FF2B5EF4-FFF2-40B4-BE49-F238E27FC236}">
                <a16:creationId xmlns:a16="http://schemas.microsoft.com/office/drawing/2014/main" id="{75B29F3A-75C5-45FE-BE66-5C71574CAA32}"/>
              </a:ext>
            </a:extLst>
          </p:cNvPr>
          <p:cNvSpPr txBox="1"/>
          <p:nvPr/>
        </p:nvSpPr>
        <p:spPr>
          <a:xfrm>
            <a:off x="1007814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A379CAD-2CBC-4B79-83E0-44B7FDF2FA53}"/>
              </a:ext>
            </a:extLst>
          </p:cNvPr>
          <p:cNvSpPr txBox="1"/>
          <p:nvPr/>
        </p:nvSpPr>
        <p:spPr>
          <a:xfrm>
            <a:off x="2230559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D32578-ED90-4CC2-837F-812BE4B456AF}"/>
              </a:ext>
            </a:extLst>
          </p:cNvPr>
          <p:cNvSpPr txBox="1"/>
          <p:nvPr/>
        </p:nvSpPr>
        <p:spPr>
          <a:xfrm>
            <a:off x="3448673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89861E4-77B7-40AF-A981-692ADC7BF181}"/>
              </a:ext>
            </a:extLst>
          </p:cNvPr>
          <p:cNvSpPr txBox="1"/>
          <p:nvPr/>
        </p:nvSpPr>
        <p:spPr>
          <a:xfrm>
            <a:off x="4671418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6A4B5BC-F758-4F71-B217-E05EF2528C84}"/>
              </a:ext>
            </a:extLst>
          </p:cNvPr>
          <p:cNvSpPr txBox="1"/>
          <p:nvPr/>
        </p:nvSpPr>
        <p:spPr>
          <a:xfrm>
            <a:off x="5884901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A5B52EC9-5FBB-40F6-9C61-B99473498D82}"/>
              </a:ext>
            </a:extLst>
          </p:cNvPr>
          <p:cNvSpPr txBox="1"/>
          <p:nvPr/>
        </p:nvSpPr>
        <p:spPr>
          <a:xfrm>
            <a:off x="7107646" y="119073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5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16" name="Table 115">
            <a:extLst>
              <a:ext uri="{FF2B5EF4-FFF2-40B4-BE49-F238E27FC236}">
                <a16:creationId xmlns:a16="http://schemas.microsoft.com/office/drawing/2014/main" id="{1AABFABF-0398-4FA1-9B63-983AF9229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92892"/>
              </p:ext>
            </p:extLst>
          </p:nvPr>
        </p:nvGraphicFramePr>
        <p:xfrm>
          <a:off x="1230003" y="1693881"/>
          <a:ext cx="1219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graphicFrame>
        <p:nvGraphicFramePr>
          <p:cNvPr id="118" name="Table 117">
            <a:extLst>
              <a:ext uri="{FF2B5EF4-FFF2-40B4-BE49-F238E27FC236}">
                <a16:creationId xmlns:a16="http://schemas.microsoft.com/office/drawing/2014/main" id="{7F904E68-864F-43F9-B681-B8745508F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456551"/>
              </p:ext>
            </p:extLst>
          </p:nvPr>
        </p:nvGraphicFramePr>
        <p:xfrm>
          <a:off x="1230003" y="377970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graphicFrame>
        <p:nvGraphicFramePr>
          <p:cNvPr id="119" name="Table 118">
            <a:extLst>
              <a:ext uri="{FF2B5EF4-FFF2-40B4-BE49-F238E27FC236}">
                <a16:creationId xmlns:a16="http://schemas.microsoft.com/office/drawing/2014/main" id="{C698E644-5F45-42AD-9B13-DB73613D4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692256"/>
              </p:ext>
            </p:extLst>
          </p:nvPr>
        </p:nvGraphicFramePr>
        <p:xfrm>
          <a:off x="1230003" y="1693881"/>
          <a:ext cx="1219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graphicFrame>
        <p:nvGraphicFramePr>
          <p:cNvPr id="120" name="Table 119">
            <a:extLst>
              <a:ext uri="{FF2B5EF4-FFF2-40B4-BE49-F238E27FC236}">
                <a16:creationId xmlns:a16="http://schemas.microsoft.com/office/drawing/2014/main" id="{DD0ACDEB-6EAE-490E-B5BB-F2F024F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557720"/>
              </p:ext>
            </p:extLst>
          </p:nvPr>
        </p:nvGraphicFramePr>
        <p:xfrm>
          <a:off x="1230003" y="3779707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6410752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53999650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2491278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121" name="TextBox 120">
            <a:extLst>
              <a:ext uri="{FF2B5EF4-FFF2-40B4-BE49-F238E27FC236}">
                <a16:creationId xmlns:a16="http://schemas.microsoft.com/office/drawing/2014/main" id="{48E6CD7E-DA72-4189-BF23-58C44ED1F9C5}"/>
              </a:ext>
            </a:extLst>
          </p:cNvPr>
          <p:cNvSpPr txBox="1"/>
          <p:nvPr/>
        </p:nvSpPr>
        <p:spPr>
          <a:xfrm>
            <a:off x="1010271" y="329952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0EC60CB-50A3-45D1-9089-3F89C204BF60}"/>
              </a:ext>
            </a:extLst>
          </p:cNvPr>
          <p:cNvSpPr txBox="1"/>
          <p:nvPr/>
        </p:nvSpPr>
        <p:spPr>
          <a:xfrm>
            <a:off x="7103810" y="329952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F911783C-AFDA-4979-9F10-4AEEE7C9CD54}"/>
              </a:ext>
            </a:extLst>
          </p:cNvPr>
          <p:cNvSpPr/>
          <p:nvPr/>
        </p:nvSpPr>
        <p:spPr>
          <a:xfrm>
            <a:off x="2328334" y="2534810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92E21296-BBCA-49AE-BD75-D7E9375DCFFE}"/>
              </a:ext>
            </a:extLst>
          </p:cNvPr>
          <p:cNvSpPr/>
          <p:nvPr/>
        </p:nvSpPr>
        <p:spPr>
          <a:xfrm>
            <a:off x="3393771" y="2544736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7BFA217A-6D75-4068-B8A5-B6AA1D2006A7}"/>
              </a:ext>
            </a:extLst>
          </p:cNvPr>
          <p:cNvSpPr/>
          <p:nvPr/>
        </p:nvSpPr>
        <p:spPr>
          <a:xfrm>
            <a:off x="3679766" y="2544736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81938C90-67A5-4401-BE9E-9BF6ECA781BC}"/>
              </a:ext>
            </a:extLst>
          </p:cNvPr>
          <p:cNvSpPr/>
          <p:nvPr/>
        </p:nvSpPr>
        <p:spPr>
          <a:xfrm>
            <a:off x="4609898" y="2550581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C81DE642-BB76-458C-897C-4BD9B1F290DA}"/>
              </a:ext>
            </a:extLst>
          </p:cNvPr>
          <p:cNvSpPr/>
          <p:nvPr/>
        </p:nvSpPr>
        <p:spPr>
          <a:xfrm>
            <a:off x="4893611" y="2550581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1A5E3030-77C5-422B-B937-4A23C52DF81D}"/>
              </a:ext>
            </a:extLst>
          </p:cNvPr>
          <p:cNvSpPr/>
          <p:nvPr/>
        </p:nvSpPr>
        <p:spPr>
          <a:xfrm>
            <a:off x="4609898" y="2817836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5EF5D364-3443-4A98-929A-7E582370DAC7}"/>
              </a:ext>
            </a:extLst>
          </p:cNvPr>
          <p:cNvSpPr/>
          <p:nvPr/>
        </p:nvSpPr>
        <p:spPr>
          <a:xfrm>
            <a:off x="5821099" y="2546752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FFC5110E-A659-449A-942F-EC0AEC4DDEF8}"/>
              </a:ext>
            </a:extLst>
          </p:cNvPr>
          <p:cNvSpPr/>
          <p:nvPr/>
        </p:nvSpPr>
        <p:spPr>
          <a:xfrm>
            <a:off x="6107094" y="2540907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54D12EDC-AFF2-4B2B-BE25-26AD2946A36C}"/>
              </a:ext>
            </a:extLst>
          </p:cNvPr>
          <p:cNvSpPr/>
          <p:nvPr/>
        </p:nvSpPr>
        <p:spPr>
          <a:xfrm>
            <a:off x="5821099" y="2817836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6837607-7E20-4A59-A58F-9D84680A9191}"/>
              </a:ext>
            </a:extLst>
          </p:cNvPr>
          <p:cNvSpPr/>
          <p:nvPr/>
        </p:nvSpPr>
        <p:spPr>
          <a:xfrm>
            <a:off x="6107094" y="2821111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9117A0D-926F-4206-BD76-DD13B1B62573}"/>
              </a:ext>
            </a:extLst>
          </p:cNvPr>
          <p:cNvSpPr/>
          <p:nvPr/>
        </p:nvSpPr>
        <p:spPr>
          <a:xfrm>
            <a:off x="7032300" y="2546752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ADD6A7C9-A194-4ABA-8CE8-B6618DD0AEB0}"/>
              </a:ext>
            </a:extLst>
          </p:cNvPr>
          <p:cNvSpPr/>
          <p:nvPr/>
        </p:nvSpPr>
        <p:spPr>
          <a:xfrm>
            <a:off x="7320306" y="2544736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4397DD5D-CD65-480F-80A4-063A8FA33C30}"/>
              </a:ext>
            </a:extLst>
          </p:cNvPr>
          <p:cNvSpPr/>
          <p:nvPr/>
        </p:nvSpPr>
        <p:spPr>
          <a:xfrm>
            <a:off x="7032300" y="2822784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FE8954C0-DEAE-4309-9AE5-DAB0B38D2F8D}"/>
              </a:ext>
            </a:extLst>
          </p:cNvPr>
          <p:cNvSpPr/>
          <p:nvPr/>
        </p:nvSpPr>
        <p:spPr>
          <a:xfrm>
            <a:off x="7320306" y="2825729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C64AF8A0-1557-42AD-85ED-544C7AB5E886}"/>
              </a:ext>
            </a:extLst>
          </p:cNvPr>
          <p:cNvSpPr/>
          <p:nvPr/>
        </p:nvSpPr>
        <p:spPr>
          <a:xfrm>
            <a:off x="7604290" y="2534810"/>
            <a:ext cx="241738" cy="2417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3DBA8B05-E18A-4E53-A4C7-112A519F7CD2}"/>
              </a:ext>
            </a:extLst>
          </p:cNvPr>
          <p:cNvSpPr/>
          <p:nvPr/>
        </p:nvSpPr>
        <p:spPr>
          <a:xfrm>
            <a:off x="6900078" y="4575642"/>
            <a:ext cx="851849" cy="85184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1FA945D-FF8F-4034-9F70-8E95CE58273C}"/>
              </a:ext>
            </a:extLst>
          </p:cNvPr>
          <p:cNvCxnSpPr/>
          <p:nvPr/>
        </p:nvCxnSpPr>
        <p:spPr>
          <a:xfrm>
            <a:off x="1230003" y="3948527"/>
            <a:ext cx="151180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E764784C-A62E-40CA-83D4-768C691E6D84}"/>
              </a:ext>
            </a:extLst>
          </p:cNvPr>
          <p:cNvCxnSpPr/>
          <p:nvPr/>
        </p:nvCxnSpPr>
        <p:spPr>
          <a:xfrm>
            <a:off x="2758736" y="3948527"/>
            <a:ext cx="151180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6A659624-D4F3-44F4-B81F-7FF177E9D287}"/>
              </a:ext>
            </a:extLst>
          </p:cNvPr>
          <p:cNvCxnSpPr/>
          <p:nvPr/>
        </p:nvCxnSpPr>
        <p:spPr>
          <a:xfrm>
            <a:off x="4288027" y="3948527"/>
            <a:ext cx="151180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8AD5748F-9C37-4EDD-BFE6-50DE86DC0AE4}"/>
              </a:ext>
            </a:extLst>
          </p:cNvPr>
          <p:cNvCxnSpPr/>
          <p:nvPr/>
        </p:nvCxnSpPr>
        <p:spPr>
          <a:xfrm>
            <a:off x="5810474" y="3948527"/>
            <a:ext cx="151180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892233FD-F481-4E3C-95BA-56EE30655B62}"/>
              </a:ext>
            </a:extLst>
          </p:cNvPr>
          <p:cNvCxnSpPr>
            <a:endCxn id="139" idx="0"/>
          </p:cNvCxnSpPr>
          <p:nvPr/>
        </p:nvCxnSpPr>
        <p:spPr>
          <a:xfrm flipV="1">
            <a:off x="7320306" y="4575642"/>
            <a:ext cx="5697" cy="8518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0EC72E41-1B0D-4999-8BB6-805C97BA26BB}"/>
              </a:ext>
            </a:extLst>
          </p:cNvPr>
          <p:cNvCxnSpPr>
            <a:cxnSpLocks/>
            <a:stCxn id="139" idx="6"/>
            <a:endCxn id="139" idx="2"/>
          </p:cNvCxnSpPr>
          <p:nvPr/>
        </p:nvCxnSpPr>
        <p:spPr>
          <a:xfrm flipH="1">
            <a:off x="6900078" y="5001567"/>
            <a:ext cx="8518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Oval 150">
            <a:extLst>
              <a:ext uri="{FF2B5EF4-FFF2-40B4-BE49-F238E27FC236}">
                <a16:creationId xmlns:a16="http://schemas.microsoft.com/office/drawing/2014/main" id="{84AA31FB-1516-486A-80EF-584E628C3781}"/>
              </a:ext>
            </a:extLst>
          </p:cNvPr>
          <p:cNvSpPr/>
          <p:nvPr/>
        </p:nvSpPr>
        <p:spPr>
          <a:xfrm>
            <a:off x="2327114" y="4575642"/>
            <a:ext cx="851849" cy="85184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251873ED-448D-4F41-9998-2704974080B1}"/>
              </a:ext>
            </a:extLst>
          </p:cNvPr>
          <p:cNvCxnSpPr>
            <a:endCxn id="151" idx="0"/>
          </p:cNvCxnSpPr>
          <p:nvPr/>
        </p:nvCxnSpPr>
        <p:spPr>
          <a:xfrm flipV="1">
            <a:off x="2747342" y="4575642"/>
            <a:ext cx="5697" cy="851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A39ED03B-F2AF-4C46-8E7C-0619BB61A2DB}"/>
              </a:ext>
            </a:extLst>
          </p:cNvPr>
          <p:cNvCxnSpPr>
            <a:cxnSpLocks/>
            <a:stCxn id="151" idx="6"/>
            <a:endCxn id="151" idx="2"/>
          </p:cNvCxnSpPr>
          <p:nvPr/>
        </p:nvCxnSpPr>
        <p:spPr>
          <a:xfrm flipH="1">
            <a:off x="2327114" y="5001567"/>
            <a:ext cx="8518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Partial Circle 153">
            <a:extLst>
              <a:ext uri="{FF2B5EF4-FFF2-40B4-BE49-F238E27FC236}">
                <a16:creationId xmlns:a16="http://schemas.microsoft.com/office/drawing/2014/main" id="{9D2B72C7-B80E-435D-911E-E309CCB91B9E}"/>
              </a:ext>
            </a:extLst>
          </p:cNvPr>
          <p:cNvSpPr/>
          <p:nvPr/>
        </p:nvSpPr>
        <p:spPr>
          <a:xfrm>
            <a:off x="2322685" y="4574291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A2FCAACD-E439-438A-A938-0C545FF627A6}"/>
              </a:ext>
            </a:extLst>
          </p:cNvPr>
          <p:cNvSpPr/>
          <p:nvPr/>
        </p:nvSpPr>
        <p:spPr>
          <a:xfrm>
            <a:off x="3852078" y="4575642"/>
            <a:ext cx="851849" cy="85184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5EF943D4-C336-40ED-9567-184BB9B1A1B5}"/>
              </a:ext>
            </a:extLst>
          </p:cNvPr>
          <p:cNvCxnSpPr>
            <a:endCxn id="156" idx="0"/>
          </p:cNvCxnSpPr>
          <p:nvPr/>
        </p:nvCxnSpPr>
        <p:spPr>
          <a:xfrm flipV="1">
            <a:off x="4272306" y="4575642"/>
            <a:ext cx="5697" cy="8518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8DB7AB43-F9F7-4E85-9EA3-4D55E162C11A}"/>
              </a:ext>
            </a:extLst>
          </p:cNvPr>
          <p:cNvCxnSpPr>
            <a:cxnSpLocks/>
            <a:stCxn id="156" idx="6"/>
            <a:endCxn id="156" idx="2"/>
          </p:cNvCxnSpPr>
          <p:nvPr/>
        </p:nvCxnSpPr>
        <p:spPr>
          <a:xfrm flipH="1">
            <a:off x="3852078" y="5001567"/>
            <a:ext cx="8518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Oval 158">
            <a:extLst>
              <a:ext uri="{FF2B5EF4-FFF2-40B4-BE49-F238E27FC236}">
                <a16:creationId xmlns:a16="http://schemas.microsoft.com/office/drawing/2014/main" id="{A3E3ADEC-78C1-479C-8BC4-12F4AF34FA45}"/>
              </a:ext>
            </a:extLst>
          </p:cNvPr>
          <p:cNvSpPr/>
          <p:nvPr/>
        </p:nvSpPr>
        <p:spPr>
          <a:xfrm>
            <a:off x="5384549" y="4576987"/>
            <a:ext cx="851849" cy="85184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97F6D4C1-1C6A-4D8F-85B4-3DEDD2422DD7}"/>
              </a:ext>
            </a:extLst>
          </p:cNvPr>
          <p:cNvCxnSpPr>
            <a:endCxn id="159" idx="0"/>
          </p:cNvCxnSpPr>
          <p:nvPr/>
        </p:nvCxnSpPr>
        <p:spPr>
          <a:xfrm flipV="1">
            <a:off x="5804777" y="4576987"/>
            <a:ext cx="5697" cy="8518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83C5437B-7A0F-471B-BB4A-55CD1964B9F2}"/>
              </a:ext>
            </a:extLst>
          </p:cNvPr>
          <p:cNvCxnSpPr>
            <a:cxnSpLocks/>
            <a:stCxn id="159" idx="6"/>
            <a:endCxn id="159" idx="2"/>
          </p:cNvCxnSpPr>
          <p:nvPr/>
        </p:nvCxnSpPr>
        <p:spPr>
          <a:xfrm flipH="1">
            <a:off x="5384549" y="5002912"/>
            <a:ext cx="8518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Partial Circle 161">
            <a:extLst>
              <a:ext uri="{FF2B5EF4-FFF2-40B4-BE49-F238E27FC236}">
                <a16:creationId xmlns:a16="http://schemas.microsoft.com/office/drawing/2014/main" id="{26097878-9E9C-4E07-B4B7-35137D922218}"/>
              </a:ext>
            </a:extLst>
          </p:cNvPr>
          <p:cNvSpPr/>
          <p:nvPr/>
        </p:nvSpPr>
        <p:spPr>
          <a:xfrm>
            <a:off x="3851403" y="4573940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3" name="Partial Circle 162">
            <a:extLst>
              <a:ext uri="{FF2B5EF4-FFF2-40B4-BE49-F238E27FC236}">
                <a16:creationId xmlns:a16="http://schemas.microsoft.com/office/drawing/2014/main" id="{16B992DA-8374-41A1-ACA5-E7166282EF1C}"/>
              </a:ext>
            </a:extLst>
          </p:cNvPr>
          <p:cNvSpPr/>
          <p:nvPr/>
        </p:nvSpPr>
        <p:spPr>
          <a:xfrm rot="5400000">
            <a:off x="3849548" y="4574461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4" name="Partial Circle 163">
            <a:extLst>
              <a:ext uri="{FF2B5EF4-FFF2-40B4-BE49-F238E27FC236}">
                <a16:creationId xmlns:a16="http://schemas.microsoft.com/office/drawing/2014/main" id="{A0574A63-E8C2-4EFD-8B55-DF7E3E56898D}"/>
              </a:ext>
            </a:extLst>
          </p:cNvPr>
          <p:cNvSpPr/>
          <p:nvPr/>
        </p:nvSpPr>
        <p:spPr>
          <a:xfrm>
            <a:off x="5384549" y="4576987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5" name="Partial Circle 164">
            <a:extLst>
              <a:ext uri="{FF2B5EF4-FFF2-40B4-BE49-F238E27FC236}">
                <a16:creationId xmlns:a16="http://schemas.microsoft.com/office/drawing/2014/main" id="{6540D4D3-5FFD-4974-AA03-691E51F06DE5}"/>
              </a:ext>
            </a:extLst>
          </p:cNvPr>
          <p:cNvSpPr/>
          <p:nvPr/>
        </p:nvSpPr>
        <p:spPr>
          <a:xfrm rot="5400000">
            <a:off x="5384549" y="4576987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6" name="Partial Circle 165">
            <a:extLst>
              <a:ext uri="{FF2B5EF4-FFF2-40B4-BE49-F238E27FC236}">
                <a16:creationId xmlns:a16="http://schemas.microsoft.com/office/drawing/2014/main" id="{CBD61A06-FC34-4D2F-A96C-7A58D75BCBBE}"/>
              </a:ext>
            </a:extLst>
          </p:cNvPr>
          <p:cNvSpPr/>
          <p:nvPr/>
        </p:nvSpPr>
        <p:spPr>
          <a:xfrm rot="10800000">
            <a:off x="5384550" y="4576987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7" name="Partial Circle 166">
            <a:extLst>
              <a:ext uri="{FF2B5EF4-FFF2-40B4-BE49-F238E27FC236}">
                <a16:creationId xmlns:a16="http://schemas.microsoft.com/office/drawing/2014/main" id="{768FAF12-7A32-4CB0-A169-953A176C8708}"/>
              </a:ext>
            </a:extLst>
          </p:cNvPr>
          <p:cNvSpPr/>
          <p:nvPr/>
        </p:nvSpPr>
        <p:spPr>
          <a:xfrm>
            <a:off x="6900078" y="4575642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8" name="Partial Circle 167">
            <a:extLst>
              <a:ext uri="{FF2B5EF4-FFF2-40B4-BE49-F238E27FC236}">
                <a16:creationId xmlns:a16="http://schemas.microsoft.com/office/drawing/2014/main" id="{DBBBFFFC-C15C-4BA6-B62C-0E07AC7EE617}"/>
              </a:ext>
            </a:extLst>
          </p:cNvPr>
          <p:cNvSpPr/>
          <p:nvPr/>
        </p:nvSpPr>
        <p:spPr>
          <a:xfrm rot="5400000">
            <a:off x="6900078" y="4575642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9" name="Partial Circle 168">
            <a:extLst>
              <a:ext uri="{FF2B5EF4-FFF2-40B4-BE49-F238E27FC236}">
                <a16:creationId xmlns:a16="http://schemas.microsoft.com/office/drawing/2014/main" id="{37222B6F-6B04-42ED-949E-49868ECEE076}"/>
              </a:ext>
            </a:extLst>
          </p:cNvPr>
          <p:cNvSpPr/>
          <p:nvPr/>
        </p:nvSpPr>
        <p:spPr>
          <a:xfrm rot="10800000">
            <a:off x="6900078" y="4575642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0" name="Partial Circle 169">
            <a:extLst>
              <a:ext uri="{FF2B5EF4-FFF2-40B4-BE49-F238E27FC236}">
                <a16:creationId xmlns:a16="http://schemas.microsoft.com/office/drawing/2014/main" id="{A2A5A124-0CAB-4B65-8AC3-23D753CD5DEC}"/>
              </a:ext>
            </a:extLst>
          </p:cNvPr>
          <p:cNvSpPr/>
          <p:nvPr/>
        </p:nvSpPr>
        <p:spPr>
          <a:xfrm rot="16200000">
            <a:off x="6900078" y="4575643"/>
            <a:ext cx="853200" cy="853200"/>
          </a:xfrm>
          <a:prstGeom prst="pie">
            <a:avLst>
              <a:gd name="adj1" fmla="val 10800000"/>
              <a:gd name="adj2" fmla="val 1620000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68918355-7F17-4B44-B962-FE27E7AAC93D}"/>
                  </a:ext>
                </a:extLst>
              </p:cNvPr>
              <p:cNvSpPr/>
              <p:nvPr/>
            </p:nvSpPr>
            <p:spPr>
              <a:xfrm>
                <a:off x="2570072" y="3119658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68918355-7F17-4B44-B962-FE27E7AAC9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072" y="3119658"/>
                <a:ext cx="409086" cy="6692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E0A1F066-79A9-4F9D-8DDD-D2F4E4566E6B}"/>
                  </a:ext>
                </a:extLst>
              </p:cNvPr>
              <p:cNvSpPr/>
              <p:nvPr/>
            </p:nvSpPr>
            <p:spPr>
              <a:xfrm>
                <a:off x="4097465" y="3119658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E0A1F066-79A9-4F9D-8DDD-D2F4E4566E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465" y="3119658"/>
                <a:ext cx="409086" cy="6692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0484EC67-AFCE-4978-9BBD-24CB4AB2411A}"/>
                  </a:ext>
                </a:extLst>
              </p:cNvPr>
              <p:cNvSpPr/>
              <p:nvPr/>
            </p:nvSpPr>
            <p:spPr>
              <a:xfrm>
                <a:off x="5621967" y="3119658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0484EC67-AFCE-4978-9BBD-24CB4AB241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1967" y="3119658"/>
                <a:ext cx="409086" cy="6692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D7E4BBD9-D201-4F1B-B693-8401E3EFF94B}"/>
                  </a:ext>
                </a:extLst>
              </p:cNvPr>
              <p:cNvSpPr/>
              <p:nvPr/>
            </p:nvSpPr>
            <p:spPr>
              <a:xfrm>
                <a:off x="6590625" y="4653174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D7E4BBD9-D201-4F1B-B693-8401E3EFF9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625" y="4653174"/>
                <a:ext cx="409086" cy="6692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6705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26666 0.3034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15162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4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0" dur="2000" fill="hold"/>
                                        <p:tgtEl>
                                          <p:spTgt spid="123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53281 0.3421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32" y="1710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1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1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1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 tmFilter="0, 0; .2, .5; .8, .5; 1, 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5" dur="250" autoRev="1" fill="hold"/>
                                        <p:tgtEl>
                                          <p:spTgt spid="1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 tmFilter="0, 0; .2, .5; .8, .5; 1, 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8" dur="250" autoRev="1" fill="hold"/>
                                        <p:tgtEl>
                                          <p:spTgt spid="1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 tmFilter="0, 0; .2, .5; .8, .5; 1, 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250" autoRev="1" fill="hold"/>
                                        <p:tgtEl>
                                          <p:spTgt spid="1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1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 tmFilter="0, 0; .2, .5; .8, .5; 1, 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4" dur="250" autoRev="1" fill="hold"/>
                                        <p:tgtEl>
                                          <p:spTgt spid="1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 tmFilter="0, 0; .2, .5; .8, .5; 1, 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7" dur="250" autoRev="1" fill="hold"/>
                                        <p:tgtEl>
                                          <p:spTgt spid="1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1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1" grpId="0"/>
      <p:bldP spid="111" grpId="1"/>
      <p:bldP spid="112" grpId="0"/>
      <p:bldP spid="113" grpId="0"/>
      <p:bldP spid="114" grpId="0"/>
      <p:bldP spid="115" grpId="0"/>
      <p:bldP spid="121" grpId="0"/>
      <p:bldP spid="122" grpId="0"/>
      <p:bldP spid="123" grpId="0" animBg="1"/>
      <p:bldP spid="123" grpId="1" animBg="1"/>
      <p:bldP spid="123" grpId="2" animBg="1"/>
      <p:bldP spid="123" grpId="3" animBg="1"/>
      <p:bldP spid="124" grpId="0" animBg="1"/>
      <p:bldP spid="125" grpId="0" animBg="1"/>
      <p:bldP spid="126" grpId="0" animBg="1"/>
      <p:bldP spid="127" grpId="0" animBg="1"/>
      <p:bldP spid="128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51" grpId="0" animBg="1"/>
      <p:bldP spid="154" grpId="0" animBg="1"/>
      <p:bldP spid="156" grpId="0" animBg="1"/>
      <p:bldP spid="159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/>
      <p:bldP spid="172" grpId="0"/>
      <p:bldP spid="173" grpId="0"/>
      <p:bldP spid="1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5405" y="275804"/>
            <a:ext cx="747045" cy="7470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28249" y="4184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A072808F-8910-4E26-8DE6-4A9F275C5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549382"/>
              </p:ext>
            </p:extLst>
          </p:nvPr>
        </p:nvGraphicFramePr>
        <p:xfrm>
          <a:off x="1351056" y="236208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8660032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5689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17641959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12539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2A1E984A-D0F4-4271-9891-35530AA446E2}"/>
              </a:ext>
            </a:extLst>
          </p:cNvPr>
          <p:cNvSpPr txBox="1"/>
          <p:nvPr/>
        </p:nvSpPr>
        <p:spPr>
          <a:xfrm>
            <a:off x="1128867" y="185894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CB3ACFB-9E54-455A-890E-219B3747DA66}"/>
              </a:ext>
            </a:extLst>
          </p:cNvPr>
          <p:cNvSpPr txBox="1"/>
          <p:nvPr/>
        </p:nvSpPr>
        <p:spPr>
          <a:xfrm>
            <a:off x="7228699" y="185894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8E1C86A8-F9F6-4A33-AD0C-C1C744277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79310"/>
              </p:ext>
            </p:extLst>
          </p:nvPr>
        </p:nvGraphicFramePr>
        <p:xfrm>
          <a:off x="1351056" y="5152355"/>
          <a:ext cx="6095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8660032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756895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176419598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912539669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622750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6216528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59" name="TextBox 58">
            <a:extLst>
              <a:ext uri="{FF2B5EF4-FFF2-40B4-BE49-F238E27FC236}">
                <a16:creationId xmlns:a16="http://schemas.microsoft.com/office/drawing/2014/main" id="{FD2D15DB-7D54-4188-B6AC-1B9104E7C1F9}"/>
              </a:ext>
            </a:extLst>
          </p:cNvPr>
          <p:cNvSpPr txBox="1"/>
          <p:nvPr/>
        </p:nvSpPr>
        <p:spPr>
          <a:xfrm>
            <a:off x="1128867" y="4649211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FAADDC-040C-436C-AB6F-02E2308CF9CB}"/>
              </a:ext>
            </a:extLst>
          </p:cNvPr>
          <p:cNvSpPr txBox="1"/>
          <p:nvPr/>
        </p:nvSpPr>
        <p:spPr>
          <a:xfrm>
            <a:off x="7228699" y="4649211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12B8EC6-9102-44E2-AD0C-18340C1AF3AE}"/>
              </a:ext>
            </a:extLst>
          </p:cNvPr>
          <p:cNvCxnSpPr/>
          <p:nvPr/>
        </p:nvCxnSpPr>
        <p:spPr>
          <a:xfrm>
            <a:off x="5007685" y="1966063"/>
            <a:ext cx="0" cy="3960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908E2FE8-95DC-4C0F-9B03-73F27B275D08}"/>
              </a:ext>
            </a:extLst>
          </p:cNvPr>
          <p:cNvSpPr txBox="1"/>
          <p:nvPr/>
        </p:nvSpPr>
        <p:spPr>
          <a:xfrm>
            <a:off x="622042" y="715451"/>
            <a:ext cx="7201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</a:rPr>
              <a:t>What fraction is the arrow pointing to?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E8E9B829-88D2-4817-931E-1A6DDB21D2D6}"/>
                  </a:ext>
                </a:extLst>
              </p:cNvPr>
              <p:cNvSpPr txBox="1"/>
              <p:nvPr/>
            </p:nvSpPr>
            <p:spPr>
              <a:xfrm>
                <a:off x="667512" y="3144554"/>
                <a:ext cx="7201343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</a:rPr>
                  <a:t>Where would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be on this number line?</a:t>
                </a:r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E8E9B829-88D2-4817-931E-1A6DDB21D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144554"/>
                <a:ext cx="7201343" cy="765338"/>
              </a:xfrm>
              <a:prstGeom prst="rect">
                <a:avLst/>
              </a:prstGeom>
              <a:blipFill>
                <a:blip r:embed="rId4"/>
                <a:stretch>
                  <a:fillRect l="-1778"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6AFD183-9095-44BA-BF0E-E0E5C55131D7}"/>
              </a:ext>
            </a:extLst>
          </p:cNvPr>
          <p:cNvCxnSpPr>
            <a:cxnSpLocks/>
          </p:cNvCxnSpPr>
          <p:nvPr/>
        </p:nvCxnSpPr>
        <p:spPr>
          <a:xfrm>
            <a:off x="1351056" y="2574408"/>
            <a:ext cx="122499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8279D534-E990-4CF3-895E-53D8D1E1A9C0}"/>
              </a:ext>
            </a:extLst>
          </p:cNvPr>
          <p:cNvCxnSpPr>
            <a:cxnSpLocks/>
          </p:cNvCxnSpPr>
          <p:nvPr/>
        </p:nvCxnSpPr>
        <p:spPr>
          <a:xfrm>
            <a:off x="2576052" y="2574408"/>
            <a:ext cx="121111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24A2DF4-F9C8-4045-91EE-5020E14B946B}"/>
              </a:ext>
            </a:extLst>
          </p:cNvPr>
          <p:cNvCxnSpPr>
            <a:cxnSpLocks/>
          </p:cNvCxnSpPr>
          <p:nvPr/>
        </p:nvCxnSpPr>
        <p:spPr>
          <a:xfrm>
            <a:off x="3787171" y="2574408"/>
            <a:ext cx="1220514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E54C114-D5BE-4D72-92DC-9EEAA8FB6434}"/>
              </a:ext>
            </a:extLst>
          </p:cNvPr>
          <p:cNvCxnSpPr>
            <a:cxnSpLocks/>
          </p:cNvCxnSpPr>
          <p:nvPr/>
        </p:nvCxnSpPr>
        <p:spPr>
          <a:xfrm>
            <a:off x="5007685" y="2574408"/>
            <a:ext cx="12228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74DB4EF-61A8-496B-989F-ADED1FCFA250}"/>
              </a:ext>
            </a:extLst>
          </p:cNvPr>
          <p:cNvCxnSpPr>
            <a:cxnSpLocks/>
          </p:cNvCxnSpPr>
          <p:nvPr/>
        </p:nvCxnSpPr>
        <p:spPr>
          <a:xfrm>
            <a:off x="6224233" y="2574408"/>
            <a:ext cx="12228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7BBD100-0831-4565-BA01-5CCF7E59322F}"/>
                  </a:ext>
                </a:extLst>
              </p:cNvPr>
              <p:cNvSpPr/>
              <p:nvPr/>
            </p:nvSpPr>
            <p:spPr>
              <a:xfrm>
                <a:off x="4831573" y="1175622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7BBD100-0831-4565-BA01-5CCF7E5932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1573" y="1175622"/>
                <a:ext cx="449162" cy="7670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id="{166DC4D0-8127-4A41-81FF-562DFD4A0866}"/>
              </a:ext>
            </a:extLst>
          </p:cNvPr>
          <p:cNvSpPr/>
          <p:nvPr/>
        </p:nvSpPr>
        <p:spPr>
          <a:xfrm>
            <a:off x="4831573" y="1240326"/>
            <a:ext cx="345876" cy="303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5634B06B-22F7-4920-9663-8D5FF66D8B1C}"/>
              </a:ext>
            </a:extLst>
          </p:cNvPr>
          <p:cNvCxnSpPr/>
          <p:nvPr/>
        </p:nvCxnSpPr>
        <p:spPr>
          <a:xfrm>
            <a:off x="2223597" y="4734030"/>
            <a:ext cx="0" cy="3960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D727E06-5F8B-4784-ADDB-DD067CEC491F}"/>
                  </a:ext>
                </a:extLst>
              </p:cNvPr>
              <p:cNvSpPr/>
              <p:nvPr/>
            </p:nvSpPr>
            <p:spPr>
              <a:xfrm>
                <a:off x="2037963" y="3968345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D727E06-5F8B-4784-ADDB-DD067CEC49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963" y="3968345"/>
                <a:ext cx="449162" cy="7670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773A37E-FA7F-4ED4-86D2-D7B1207886A5}"/>
                  </a:ext>
                </a:extLst>
              </p:cNvPr>
              <p:cNvSpPr/>
              <p:nvPr/>
            </p:nvSpPr>
            <p:spPr>
              <a:xfrm>
                <a:off x="2904083" y="3968345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773A37E-FA7F-4ED4-86D2-D7B1207886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4083" y="3968345"/>
                <a:ext cx="449162" cy="7670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9596327A-0FAB-404F-AB7A-A1A1898685CE}"/>
                  </a:ext>
                </a:extLst>
              </p:cNvPr>
              <p:cNvSpPr/>
              <p:nvPr/>
            </p:nvSpPr>
            <p:spPr>
              <a:xfrm>
                <a:off x="3771373" y="3971264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9596327A-0FAB-404F-AB7A-A1A1898685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373" y="3971264"/>
                <a:ext cx="449162" cy="767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1DA9447B-2697-4C5B-B4D9-2B3DAE3A04AB}"/>
                  </a:ext>
                </a:extLst>
              </p:cNvPr>
              <p:cNvSpPr/>
              <p:nvPr/>
            </p:nvSpPr>
            <p:spPr>
              <a:xfrm>
                <a:off x="4637493" y="3971264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1DA9447B-2697-4C5B-B4D9-2B3DAE3A04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493" y="3971264"/>
                <a:ext cx="449162" cy="7670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6FE7140E-46D5-4123-AAC5-75194C76C63F}"/>
                  </a:ext>
                </a:extLst>
              </p:cNvPr>
              <p:cNvSpPr/>
              <p:nvPr/>
            </p:nvSpPr>
            <p:spPr>
              <a:xfrm>
                <a:off x="5494161" y="3962678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6FE7140E-46D5-4123-AAC5-75194C76C6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161" y="3962678"/>
                <a:ext cx="449162" cy="76700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0409A06E-D7E7-49A4-8099-4DE75DE91824}"/>
                  </a:ext>
                </a:extLst>
              </p:cNvPr>
              <p:cNvSpPr/>
              <p:nvPr/>
            </p:nvSpPr>
            <p:spPr>
              <a:xfrm>
                <a:off x="6360281" y="3962678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0409A06E-D7E7-49A4-8099-4DE75DE918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281" y="3962678"/>
                <a:ext cx="449162" cy="76700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81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6296E-6 L 0.0934 -2.96296E-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4 -2.96296E-6 L 0.1901 -2.96296E-6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01 -2.96296E-6 L 0.28524 -2.96296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524 -2.96296E-6 L 0.38316 -2.96296E-6 " pathEditMode="relative" rAng="0" ptsTypes="AA">
                                      <p:cBhvr>
                                        <p:cTn id="9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316 -2.96296E-6 L 0.47552 -2.96296E-6 " pathEditMode="relative" rAng="0" ptsTypes="AA">
                                      <p:cBhvr>
                                        <p:cTn id="10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8" grpId="2"/>
      <p:bldP spid="59" grpId="0"/>
      <p:bldP spid="60" grpId="0"/>
      <p:bldP spid="62" grpId="0"/>
      <p:bldP spid="36" grpId="0"/>
      <p:bldP spid="37" grpId="0" animBg="1"/>
      <p:bldP spid="37" grpId="1" animBg="1"/>
      <p:bldP spid="88" grpId="0"/>
      <p:bldP spid="90" grpId="0"/>
      <p:bldP spid="91" grpId="0"/>
      <p:bldP spid="92" grpId="0"/>
      <p:bldP spid="93" grpId="0"/>
      <p:bldP spid="9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3.2|2.4|1|4.6|2.6|2.5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2.1|3.4|5.4|3.3|2.9|2.4|3.5|6.1|2.7|2.8|2.3|6.7|3.4|4.3|2.4|3.4|3.1|7|1|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3.8|3.9|5.4|1|3.4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4.4|1|2.3|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9801</TotalTime>
  <Words>132</Words>
  <Application>Microsoft Office PowerPoint</Application>
  <PresentationFormat>On-screen Show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280</cp:revision>
  <dcterms:created xsi:type="dcterms:W3CDTF">2019-07-05T11:02:13Z</dcterms:created>
  <dcterms:modified xsi:type="dcterms:W3CDTF">2021-01-28T08:56:53Z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