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1"/>
  </p:notesMasterIdLst>
  <p:sldIdLst>
    <p:sldId id="296" r:id="rId11"/>
    <p:sldId id="297" r:id="rId12"/>
    <p:sldId id="415" r:id="rId13"/>
    <p:sldId id="388" r:id="rId14"/>
    <p:sldId id="299" r:id="rId15"/>
    <p:sldId id="402" r:id="rId16"/>
    <p:sldId id="411" r:id="rId17"/>
    <p:sldId id="403" r:id="rId18"/>
    <p:sldId id="404" r:id="rId19"/>
    <p:sldId id="405" r:id="rId20"/>
    <p:sldId id="412" r:id="rId21"/>
    <p:sldId id="406" r:id="rId22"/>
    <p:sldId id="413" r:id="rId23"/>
    <p:sldId id="408" r:id="rId24"/>
    <p:sldId id="414" r:id="rId25"/>
    <p:sldId id="409" r:id="rId26"/>
    <p:sldId id="410" r:id="rId27"/>
    <p:sldId id="351" r:id="rId28"/>
    <p:sldId id="399" r:id="rId29"/>
    <p:sldId id="31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1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James Clegg" initials="JC" lastIdx="1" clrIdx="1">
    <p:extLst>
      <p:ext uri="{19B8F6BF-5375-455C-9EA6-DF929625EA0E}">
        <p15:presenceInfo xmlns:p15="http://schemas.microsoft.com/office/powerpoint/2012/main" userId="James Cleg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  <a:srgbClr val="4472C4"/>
    <a:srgbClr val="9966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992" y="72"/>
      </p:cViewPr>
      <p:guideLst>
        <p:guide orient="horz" pos="3181"/>
        <p:guide pos="1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20C3239D-79DD-4C0D-8ED8-5B2C69327FD3}"/>
    <pc:docChg chg="undo custSel addSld delSld modSld">
      <pc:chgData name="James Clegg" userId="c6df1435-7a36-4b38-be4d-16e68e91152f" providerId="ADAL" clId="{20C3239D-79DD-4C0D-8ED8-5B2C69327FD3}" dt="2021-02-12T09:19:26.760" v="19"/>
      <pc:docMkLst>
        <pc:docMk/>
      </pc:docMkLst>
      <pc:sldChg chg="modTransition">
        <pc:chgData name="James Clegg" userId="c6df1435-7a36-4b38-be4d-16e68e91152f" providerId="ADAL" clId="{20C3239D-79DD-4C0D-8ED8-5B2C69327FD3}" dt="2021-02-12T09:19:26.760" v="19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20C3239D-79DD-4C0D-8ED8-5B2C69327FD3}" dt="2021-02-12T09:19:26.760" v="19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20C3239D-79DD-4C0D-8ED8-5B2C69327FD3}" dt="2021-02-12T09:19:26.760" v="19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1523482686" sldId="317"/>
        </pc:sldMkLst>
        <pc:picChg chg="del">
          <ac:chgData name="James Clegg" userId="c6df1435-7a36-4b38-be4d-16e68e91152f" providerId="ADAL" clId="{20C3239D-79DD-4C0D-8ED8-5B2C69327FD3}" dt="2021-02-12T09:19:17.529" v="18" actId="478"/>
          <ac:picMkLst>
            <pc:docMk/>
            <pc:sldMk cId="1523482686" sldId="31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1172784402" sldId="351"/>
        </pc:sldMkLst>
        <pc:picChg chg="del">
          <ac:chgData name="James Clegg" userId="c6df1435-7a36-4b38-be4d-16e68e91152f" providerId="ADAL" clId="{20C3239D-79DD-4C0D-8ED8-5B2C69327FD3}" dt="2021-02-12T09:19:11.766" v="16" actId="478"/>
          <ac:picMkLst>
            <pc:docMk/>
            <pc:sldMk cId="1172784402" sldId="35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637306247" sldId="388"/>
        </pc:sldMkLst>
        <pc:picChg chg="del">
          <ac:chgData name="James Clegg" userId="c6df1435-7a36-4b38-be4d-16e68e91152f" providerId="ADAL" clId="{20C3239D-79DD-4C0D-8ED8-5B2C69327FD3}" dt="2021-02-12T09:18:03.834" v="1" actId="478"/>
          <ac:picMkLst>
            <pc:docMk/>
            <pc:sldMk cId="637306247" sldId="388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3517065605" sldId="399"/>
        </pc:sldMkLst>
        <pc:picChg chg="del">
          <ac:chgData name="James Clegg" userId="c6df1435-7a36-4b38-be4d-16e68e91152f" providerId="ADAL" clId="{20C3239D-79DD-4C0D-8ED8-5B2C69327FD3}" dt="2021-02-12T09:19:14.442" v="17" actId="478"/>
          <ac:picMkLst>
            <pc:docMk/>
            <pc:sldMk cId="3517065605" sldId="399"/>
            <ac:picMk id="6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983428463" sldId="402"/>
        </pc:sldMkLst>
        <pc:picChg chg="del">
          <ac:chgData name="James Clegg" userId="c6df1435-7a36-4b38-be4d-16e68e91152f" providerId="ADAL" clId="{20C3239D-79DD-4C0D-8ED8-5B2C69327FD3}" dt="2021-02-12T09:18:08.488" v="2" actId="478"/>
          <ac:picMkLst>
            <pc:docMk/>
            <pc:sldMk cId="983428463" sldId="402"/>
            <ac:picMk id="26" creationId="{00000000-0000-0000-0000-000000000000}"/>
          </ac:picMkLst>
        </pc:picChg>
      </pc:sldChg>
      <pc:sldChg chg="delSp add del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3445542973" sldId="403"/>
        </pc:sldMkLst>
        <pc:picChg chg="del">
          <ac:chgData name="James Clegg" userId="c6df1435-7a36-4b38-be4d-16e68e91152f" providerId="ADAL" clId="{20C3239D-79DD-4C0D-8ED8-5B2C69327FD3}" dt="2021-02-12T09:18:43.420" v="6" actId="478"/>
          <ac:picMkLst>
            <pc:docMk/>
            <pc:sldMk cId="3445542973" sldId="403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821845866" sldId="404"/>
        </pc:sldMkLst>
        <pc:picChg chg="del">
          <ac:chgData name="James Clegg" userId="c6df1435-7a36-4b38-be4d-16e68e91152f" providerId="ADAL" clId="{20C3239D-79DD-4C0D-8ED8-5B2C69327FD3}" dt="2021-02-12T09:18:46.465" v="7" actId="478"/>
          <ac:picMkLst>
            <pc:docMk/>
            <pc:sldMk cId="821845866" sldId="404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1267676624" sldId="405"/>
        </pc:sldMkLst>
        <pc:picChg chg="del">
          <ac:chgData name="James Clegg" userId="c6df1435-7a36-4b38-be4d-16e68e91152f" providerId="ADAL" clId="{20C3239D-79DD-4C0D-8ED8-5B2C69327FD3}" dt="2021-02-12T09:18:49.221" v="8" actId="478"/>
          <ac:picMkLst>
            <pc:docMk/>
            <pc:sldMk cId="1267676624" sldId="405"/>
            <ac:picMk id="1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3210244348" sldId="406"/>
        </pc:sldMkLst>
        <pc:picChg chg="del">
          <ac:chgData name="James Clegg" userId="c6df1435-7a36-4b38-be4d-16e68e91152f" providerId="ADAL" clId="{20C3239D-79DD-4C0D-8ED8-5B2C69327FD3}" dt="2021-02-12T09:18:54.140" v="10" actId="478"/>
          <ac:picMkLst>
            <pc:docMk/>
            <pc:sldMk cId="3210244348" sldId="40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2659364986" sldId="408"/>
        </pc:sldMkLst>
        <pc:picChg chg="del">
          <ac:chgData name="James Clegg" userId="c6df1435-7a36-4b38-be4d-16e68e91152f" providerId="ADAL" clId="{20C3239D-79DD-4C0D-8ED8-5B2C69327FD3}" dt="2021-02-12T09:18:59.565" v="12" actId="478"/>
          <ac:picMkLst>
            <pc:docMk/>
            <pc:sldMk cId="2659364986" sldId="408"/>
            <ac:picMk id="1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1316180750" sldId="409"/>
        </pc:sldMkLst>
        <pc:picChg chg="del">
          <ac:chgData name="James Clegg" userId="c6df1435-7a36-4b38-be4d-16e68e91152f" providerId="ADAL" clId="{20C3239D-79DD-4C0D-8ED8-5B2C69327FD3}" dt="2021-02-12T09:19:06.450" v="14" actId="478"/>
          <ac:picMkLst>
            <pc:docMk/>
            <pc:sldMk cId="1316180750" sldId="40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1362740950" sldId="410"/>
        </pc:sldMkLst>
        <pc:picChg chg="del">
          <ac:chgData name="James Clegg" userId="c6df1435-7a36-4b38-be4d-16e68e91152f" providerId="ADAL" clId="{20C3239D-79DD-4C0D-8ED8-5B2C69327FD3}" dt="2021-02-12T09:19:08.771" v="15" actId="478"/>
          <ac:picMkLst>
            <pc:docMk/>
            <pc:sldMk cId="1362740950" sldId="410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3707317575" sldId="411"/>
        </pc:sldMkLst>
        <pc:picChg chg="del">
          <ac:chgData name="James Clegg" userId="c6df1435-7a36-4b38-be4d-16e68e91152f" providerId="ADAL" clId="{20C3239D-79DD-4C0D-8ED8-5B2C69327FD3}" dt="2021-02-12T09:18:13.910" v="3" actId="478"/>
          <ac:picMkLst>
            <pc:docMk/>
            <pc:sldMk cId="3707317575" sldId="411"/>
            <ac:picMk id="4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889441996" sldId="412"/>
        </pc:sldMkLst>
        <pc:picChg chg="del">
          <ac:chgData name="James Clegg" userId="c6df1435-7a36-4b38-be4d-16e68e91152f" providerId="ADAL" clId="{20C3239D-79DD-4C0D-8ED8-5B2C69327FD3}" dt="2021-02-12T09:18:51.597" v="9" actId="478"/>
          <ac:picMkLst>
            <pc:docMk/>
            <pc:sldMk cId="889441996" sldId="412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1129913117" sldId="413"/>
        </pc:sldMkLst>
        <pc:picChg chg="del">
          <ac:chgData name="James Clegg" userId="c6df1435-7a36-4b38-be4d-16e68e91152f" providerId="ADAL" clId="{20C3239D-79DD-4C0D-8ED8-5B2C69327FD3}" dt="2021-02-12T09:18:57.094" v="11" actId="478"/>
          <ac:picMkLst>
            <pc:docMk/>
            <pc:sldMk cId="1129913117" sldId="413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4284043415" sldId="414"/>
        </pc:sldMkLst>
        <pc:picChg chg="del">
          <ac:chgData name="James Clegg" userId="c6df1435-7a36-4b38-be4d-16e68e91152f" providerId="ADAL" clId="{20C3239D-79DD-4C0D-8ED8-5B2C69327FD3}" dt="2021-02-12T09:19:03.503" v="13" actId="478"/>
          <ac:picMkLst>
            <pc:docMk/>
            <pc:sldMk cId="4284043415" sldId="414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0C3239D-79DD-4C0D-8ED8-5B2C69327FD3}" dt="2021-02-12T09:19:26.760" v="19"/>
        <pc:sldMkLst>
          <pc:docMk/>
          <pc:sldMk cId="3029733615" sldId="415"/>
        </pc:sldMkLst>
        <pc:picChg chg="del">
          <ac:chgData name="James Clegg" userId="c6df1435-7a36-4b38-be4d-16e68e91152f" providerId="ADAL" clId="{20C3239D-79DD-4C0D-8ED8-5B2C69327FD3}" dt="2021-02-12T09:18:00.495" v="0" actId="478"/>
          <ac:picMkLst>
            <pc:docMk/>
            <pc:sldMk cId="3029733615" sldId="415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0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5475F-1621-45AB-804F-ABB3D91D1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213"/>
            <a:ext cx="595021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24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48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265" y="594393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5576651" y="71660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632659-27B2-44AF-AC04-99D72AA34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56635"/>
              </p:ext>
            </p:extLst>
          </p:nvPr>
        </p:nvGraphicFramePr>
        <p:xfrm>
          <a:off x="3824316" y="947432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C0AC362D-FA43-428D-AE5F-F3977EE993A7}"/>
              </a:ext>
            </a:extLst>
          </p:cNvPr>
          <p:cNvSpPr/>
          <p:nvPr/>
        </p:nvSpPr>
        <p:spPr>
          <a:xfrm rot="5400000">
            <a:off x="4240319" y="244660"/>
            <a:ext cx="247989" cy="107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73B-BA5B-4EAC-93DF-1BA6D42729DC}"/>
              </a:ext>
            </a:extLst>
          </p:cNvPr>
          <p:cNvSpPr txBox="1"/>
          <p:nvPr/>
        </p:nvSpPr>
        <p:spPr>
          <a:xfrm>
            <a:off x="4108202" y="19900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AD83A1-17A8-4D42-8CC8-9B5BFA81F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86116"/>
              </p:ext>
            </p:extLst>
          </p:nvPr>
        </p:nvGraphicFramePr>
        <p:xfrm>
          <a:off x="3824316" y="947432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274BFEA-B861-4DD3-9C1C-171479B4C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94987"/>
              </p:ext>
            </p:extLst>
          </p:nvPr>
        </p:nvGraphicFramePr>
        <p:xfrm>
          <a:off x="3824318" y="3891388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6F55458D-A819-40A0-BDAB-A04806A815C0}"/>
              </a:ext>
            </a:extLst>
          </p:cNvPr>
          <p:cNvSpPr/>
          <p:nvPr/>
        </p:nvSpPr>
        <p:spPr>
          <a:xfrm rot="5400000">
            <a:off x="5860321" y="1568616"/>
            <a:ext cx="247989" cy="431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ABF64-014E-4642-BA8E-15781EF50334}"/>
              </a:ext>
            </a:extLst>
          </p:cNvPr>
          <p:cNvSpPr txBox="1"/>
          <p:nvPr/>
        </p:nvSpPr>
        <p:spPr>
          <a:xfrm>
            <a:off x="5707557" y="3142956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48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AA624F1-0C3B-456A-B768-FEFD852E9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94936"/>
              </p:ext>
            </p:extLst>
          </p:nvPr>
        </p:nvGraphicFramePr>
        <p:xfrm>
          <a:off x="3824318" y="3891388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DBB12-760D-4950-BA7F-7C8F57C3B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45865"/>
              </p:ext>
            </p:extLst>
          </p:nvPr>
        </p:nvGraphicFramePr>
        <p:xfrm>
          <a:off x="3824313" y="2366191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3" name="Left Brace 22">
            <a:extLst>
              <a:ext uri="{FF2B5EF4-FFF2-40B4-BE49-F238E27FC236}">
                <a16:creationId xmlns:a16="http://schemas.microsoft.com/office/drawing/2014/main" id="{6B75E451-1B6F-4203-A7B1-EDA3D4FC2B54}"/>
              </a:ext>
            </a:extLst>
          </p:cNvPr>
          <p:cNvSpPr/>
          <p:nvPr/>
        </p:nvSpPr>
        <p:spPr>
          <a:xfrm rot="5400000">
            <a:off x="4780315" y="1123419"/>
            <a:ext cx="247989" cy="215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76DC1-0255-4923-892F-AD9715E6C63E}"/>
              </a:ext>
            </a:extLst>
          </p:cNvPr>
          <p:cNvSpPr txBox="1"/>
          <p:nvPr/>
        </p:nvSpPr>
        <p:spPr>
          <a:xfrm>
            <a:off x="4595121" y="1617759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4006BC0-9CD2-430A-9AB6-799F6217A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24386"/>
              </p:ext>
            </p:extLst>
          </p:nvPr>
        </p:nvGraphicFramePr>
        <p:xfrm>
          <a:off x="3824313" y="2366191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575838D-DAEC-4A84-8CE0-F4AC61596CCD}"/>
              </a:ext>
            </a:extLst>
          </p:cNvPr>
          <p:cNvSpPr txBox="1"/>
          <p:nvPr/>
        </p:nvSpPr>
        <p:spPr>
          <a:xfrm>
            <a:off x="2541306" y="75283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EB22F7-99F0-4BAB-ADC0-F29F0AB3D53E}"/>
              </a:ext>
            </a:extLst>
          </p:cNvPr>
          <p:cNvSpPr txBox="1"/>
          <p:nvPr/>
        </p:nvSpPr>
        <p:spPr>
          <a:xfrm>
            <a:off x="2535444" y="22770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2E1B2-BA19-43D6-94F3-B11FCBFB3C8C}"/>
              </a:ext>
            </a:extLst>
          </p:cNvPr>
          <p:cNvSpPr txBox="1"/>
          <p:nvPr/>
        </p:nvSpPr>
        <p:spPr>
          <a:xfrm>
            <a:off x="2542177" y="3793822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6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/>
      <p:bldP spid="19" grpId="0" animBg="1"/>
      <p:bldP spid="20" grpId="0"/>
      <p:bldP spid="23" grpId="0" animBg="1"/>
      <p:bldP spid="24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24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of 48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632659-27B2-44AF-AC04-99D72AA34D03}"/>
              </a:ext>
            </a:extLst>
          </p:cNvPr>
          <p:cNvGraphicFramePr>
            <a:graphicFrameLocks noGrp="1"/>
          </p:cNvGraphicFramePr>
          <p:nvPr/>
        </p:nvGraphicFramePr>
        <p:xfrm>
          <a:off x="3824316" y="947432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C0AC362D-FA43-428D-AE5F-F3977EE993A7}"/>
              </a:ext>
            </a:extLst>
          </p:cNvPr>
          <p:cNvSpPr/>
          <p:nvPr/>
        </p:nvSpPr>
        <p:spPr>
          <a:xfrm rot="5400000">
            <a:off x="4240319" y="244660"/>
            <a:ext cx="247989" cy="107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73B-BA5B-4EAC-93DF-1BA6D42729DC}"/>
              </a:ext>
            </a:extLst>
          </p:cNvPr>
          <p:cNvSpPr txBox="1"/>
          <p:nvPr/>
        </p:nvSpPr>
        <p:spPr>
          <a:xfrm>
            <a:off x="4108202" y="19900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AD83A1-17A8-4D42-8CC8-9B5BFA81FC7A}"/>
              </a:ext>
            </a:extLst>
          </p:cNvPr>
          <p:cNvGraphicFramePr>
            <a:graphicFrameLocks noGrp="1"/>
          </p:cNvGraphicFramePr>
          <p:nvPr/>
        </p:nvGraphicFramePr>
        <p:xfrm>
          <a:off x="3824316" y="947432"/>
          <a:ext cx="108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274BFEA-B861-4DD3-9C1C-171479B4C321}"/>
              </a:ext>
            </a:extLst>
          </p:cNvPr>
          <p:cNvGraphicFramePr>
            <a:graphicFrameLocks noGrp="1"/>
          </p:cNvGraphicFramePr>
          <p:nvPr/>
        </p:nvGraphicFramePr>
        <p:xfrm>
          <a:off x="3824318" y="3891388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6F55458D-A819-40A0-BDAB-A04806A815C0}"/>
              </a:ext>
            </a:extLst>
          </p:cNvPr>
          <p:cNvSpPr/>
          <p:nvPr/>
        </p:nvSpPr>
        <p:spPr>
          <a:xfrm rot="5400000">
            <a:off x="5860321" y="1568616"/>
            <a:ext cx="247989" cy="431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ABF64-014E-4642-BA8E-15781EF50334}"/>
              </a:ext>
            </a:extLst>
          </p:cNvPr>
          <p:cNvSpPr txBox="1"/>
          <p:nvPr/>
        </p:nvSpPr>
        <p:spPr>
          <a:xfrm>
            <a:off x="5707557" y="3142956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48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AA624F1-0C3B-456A-B768-FEFD852E9B11}"/>
              </a:ext>
            </a:extLst>
          </p:cNvPr>
          <p:cNvGraphicFramePr>
            <a:graphicFrameLocks noGrp="1"/>
          </p:cNvGraphicFramePr>
          <p:nvPr/>
        </p:nvGraphicFramePr>
        <p:xfrm>
          <a:off x="3824318" y="3891388"/>
          <a:ext cx="432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DBB12-760D-4950-BA7F-7C8F57C3B0DE}"/>
              </a:ext>
            </a:extLst>
          </p:cNvPr>
          <p:cNvGraphicFramePr>
            <a:graphicFrameLocks noGrp="1"/>
          </p:cNvGraphicFramePr>
          <p:nvPr/>
        </p:nvGraphicFramePr>
        <p:xfrm>
          <a:off x="3824313" y="2366191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32553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07175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8002975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873193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3" name="Left Brace 22">
            <a:extLst>
              <a:ext uri="{FF2B5EF4-FFF2-40B4-BE49-F238E27FC236}">
                <a16:creationId xmlns:a16="http://schemas.microsoft.com/office/drawing/2014/main" id="{6B75E451-1B6F-4203-A7B1-EDA3D4FC2B54}"/>
              </a:ext>
            </a:extLst>
          </p:cNvPr>
          <p:cNvSpPr/>
          <p:nvPr/>
        </p:nvSpPr>
        <p:spPr>
          <a:xfrm rot="5400000">
            <a:off x="4780315" y="1123419"/>
            <a:ext cx="247989" cy="215999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76DC1-0255-4923-892F-AD9715E6C63E}"/>
              </a:ext>
            </a:extLst>
          </p:cNvPr>
          <p:cNvSpPr txBox="1"/>
          <p:nvPr/>
        </p:nvSpPr>
        <p:spPr>
          <a:xfrm>
            <a:off x="4595121" y="1617759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4006BC0-9CD2-430A-9AB6-799F6217A810}"/>
              </a:ext>
            </a:extLst>
          </p:cNvPr>
          <p:cNvGraphicFramePr>
            <a:graphicFrameLocks noGrp="1"/>
          </p:cNvGraphicFramePr>
          <p:nvPr/>
        </p:nvGraphicFramePr>
        <p:xfrm>
          <a:off x="3824313" y="2366191"/>
          <a:ext cx="2160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861191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132957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0835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0027994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575838D-DAEC-4A84-8CE0-F4AC61596CCD}"/>
              </a:ext>
            </a:extLst>
          </p:cNvPr>
          <p:cNvSpPr txBox="1"/>
          <p:nvPr/>
        </p:nvSpPr>
        <p:spPr>
          <a:xfrm>
            <a:off x="2541306" y="75283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EB22F7-99F0-4BAB-ADC0-F29F0AB3D53E}"/>
              </a:ext>
            </a:extLst>
          </p:cNvPr>
          <p:cNvSpPr txBox="1"/>
          <p:nvPr/>
        </p:nvSpPr>
        <p:spPr>
          <a:xfrm>
            <a:off x="2535444" y="22770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2E1B2-BA19-43D6-94F3-B11FCBFB3C8C}"/>
              </a:ext>
            </a:extLst>
          </p:cNvPr>
          <p:cNvSpPr txBox="1"/>
          <p:nvPr/>
        </p:nvSpPr>
        <p:spPr>
          <a:xfrm>
            <a:off x="2542177" y="3793822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6B6543-1DA4-4206-9FEF-DA8D30A0B57F}"/>
              </a:ext>
            </a:extLst>
          </p:cNvPr>
          <p:cNvSpPr txBox="1"/>
          <p:nvPr/>
        </p:nvSpPr>
        <p:spPr>
          <a:xfrm>
            <a:off x="1682260" y="4920274"/>
            <a:ext cx="588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notice?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What’s stayed the same? What’s changed?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3ADB50-BAF4-460F-9C36-2E9BA94AD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666" y="5571376"/>
            <a:ext cx="747045" cy="7470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1A78935-BE49-4854-9006-F67CB1BAC0AA}"/>
              </a:ext>
            </a:extLst>
          </p:cNvPr>
          <p:cNvSpPr txBox="1"/>
          <p:nvPr/>
        </p:nvSpPr>
        <p:spPr>
          <a:xfrm>
            <a:off x="5729052" y="569358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D34733-6CB3-494A-8220-57F20B62388A}"/>
              </a:ext>
            </a:extLst>
          </p:cNvPr>
          <p:cNvCxnSpPr/>
          <p:nvPr/>
        </p:nvCxnSpPr>
        <p:spPr>
          <a:xfrm>
            <a:off x="1105040" y="1345154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EE79FA-B053-4001-B9A4-8CFE4CDB6404}"/>
              </a:ext>
            </a:extLst>
          </p:cNvPr>
          <p:cNvCxnSpPr/>
          <p:nvPr/>
        </p:nvCxnSpPr>
        <p:spPr>
          <a:xfrm>
            <a:off x="1111390" y="2871728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065B85-4B18-4030-A918-ABD9B6581506}"/>
              </a:ext>
            </a:extLst>
          </p:cNvPr>
          <p:cNvCxnSpPr/>
          <p:nvPr/>
        </p:nvCxnSpPr>
        <p:spPr>
          <a:xfrm>
            <a:off x="1105284" y="4392665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94C5D12-6A44-4558-A004-4E641364B52E}"/>
              </a:ext>
            </a:extLst>
          </p:cNvPr>
          <p:cNvSpPr/>
          <p:nvPr/>
        </p:nvSpPr>
        <p:spPr>
          <a:xfrm>
            <a:off x="1788677" y="828163"/>
            <a:ext cx="44219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A4FF6C9-1219-4665-889F-095B48E45CAC}"/>
              </a:ext>
            </a:extLst>
          </p:cNvPr>
          <p:cNvSpPr/>
          <p:nvPr/>
        </p:nvSpPr>
        <p:spPr>
          <a:xfrm>
            <a:off x="1782609" y="2350679"/>
            <a:ext cx="44219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046D853B-B92C-49B4-8EA2-C62642D59D13}"/>
              </a:ext>
            </a:extLst>
          </p:cNvPr>
          <p:cNvSpPr/>
          <p:nvPr/>
        </p:nvSpPr>
        <p:spPr>
          <a:xfrm>
            <a:off x="1632005" y="1152978"/>
            <a:ext cx="158818" cy="1174436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D680A9-39CC-4D07-833E-BA391815BE28}"/>
              </a:ext>
            </a:extLst>
          </p:cNvPr>
          <p:cNvSpPr/>
          <p:nvPr/>
        </p:nvSpPr>
        <p:spPr>
          <a:xfrm>
            <a:off x="2565201" y="819824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E999554-D571-42E9-B0E5-4B3745BB1320}"/>
              </a:ext>
            </a:extLst>
          </p:cNvPr>
          <p:cNvSpPr/>
          <p:nvPr/>
        </p:nvSpPr>
        <p:spPr>
          <a:xfrm>
            <a:off x="2565329" y="2361259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057AC79F-3916-46C7-905E-B1BB43566D7E}"/>
              </a:ext>
            </a:extLst>
          </p:cNvPr>
          <p:cNvSpPr/>
          <p:nvPr/>
        </p:nvSpPr>
        <p:spPr>
          <a:xfrm flipH="1">
            <a:off x="3068742" y="1124098"/>
            <a:ext cx="205248" cy="1242094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845BAC-E8FB-48A5-AC31-B249A8F82386}"/>
                  </a:ext>
                </a:extLst>
              </p:cNvPr>
              <p:cNvSpPr txBox="1"/>
              <p:nvPr/>
            </p:nvSpPr>
            <p:spPr>
              <a:xfrm>
                <a:off x="1179014" y="1508736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845BAC-E8FB-48A5-AC31-B249A8F8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14" y="1508736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D96267-804B-45FC-8E89-70D269C045F3}"/>
                  </a:ext>
                </a:extLst>
              </p:cNvPr>
              <p:cNvSpPr txBox="1"/>
              <p:nvPr/>
            </p:nvSpPr>
            <p:spPr>
              <a:xfrm>
                <a:off x="3207413" y="1519090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D96267-804B-45FC-8E89-70D269C04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13" y="1519090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8BEF3063-5D37-4D7C-B74B-1AEC2AA4AD7A}"/>
              </a:ext>
            </a:extLst>
          </p:cNvPr>
          <p:cNvSpPr/>
          <p:nvPr/>
        </p:nvSpPr>
        <p:spPr>
          <a:xfrm>
            <a:off x="1795201" y="3859903"/>
            <a:ext cx="44219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D4F2804-FAF1-4D05-BD35-6AB7BE8F99DE}"/>
              </a:ext>
            </a:extLst>
          </p:cNvPr>
          <p:cNvSpPr/>
          <p:nvPr/>
        </p:nvSpPr>
        <p:spPr>
          <a:xfrm>
            <a:off x="2571725" y="3851564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DD6594E7-6278-417E-BEDA-F7CE5FC4E606}"/>
              </a:ext>
            </a:extLst>
          </p:cNvPr>
          <p:cNvSpPr/>
          <p:nvPr/>
        </p:nvSpPr>
        <p:spPr>
          <a:xfrm>
            <a:off x="1011554" y="1162982"/>
            <a:ext cx="772225" cy="2696921"/>
          </a:xfrm>
          <a:prstGeom prst="leftBracket">
            <a:avLst>
              <a:gd name="adj" fmla="val 470156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AFFE772D-69ED-41B3-BE27-4CF56E0899FB}"/>
              </a:ext>
            </a:extLst>
          </p:cNvPr>
          <p:cNvSpPr/>
          <p:nvPr/>
        </p:nvSpPr>
        <p:spPr>
          <a:xfrm flipH="1">
            <a:off x="3071772" y="1125557"/>
            <a:ext cx="260953" cy="2765832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0EBB20-44C1-4B20-B113-68F346064CA3}"/>
                  </a:ext>
                </a:extLst>
              </p:cNvPr>
              <p:cNvSpPr txBox="1"/>
              <p:nvPr/>
            </p:nvSpPr>
            <p:spPr>
              <a:xfrm>
                <a:off x="534198" y="2291581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0EBB20-44C1-4B20-B113-68F34606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8" y="2291581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076EEA5-447A-4D42-BB7F-B89E19F569ED}"/>
                  </a:ext>
                </a:extLst>
              </p:cNvPr>
              <p:cNvSpPr txBox="1"/>
              <p:nvPr/>
            </p:nvSpPr>
            <p:spPr>
              <a:xfrm>
                <a:off x="3253458" y="2291581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076EEA5-447A-4D42-BB7F-B89E19F5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58" y="2291581"/>
                <a:ext cx="571086" cy="400110"/>
              </a:xfrm>
              <a:prstGeom prst="rect">
                <a:avLst/>
              </a:prstGeom>
              <a:blipFill>
                <a:blip r:embed="rId10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94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build="allAtOnce"/>
      <p:bldP spid="44" grpId="0" build="allAtOnce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094" y="5337843"/>
            <a:ext cx="747045" cy="747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692C2-FCA0-4C88-928D-B31474724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92" t="3374" r="14514" b="33542"/>
          <a:stretch/>
        </p:blipFill>
        <p:spPr>
          <a:xfrm>
            <a:off x="1178671" y="716600"/>
            <a:ext cx="4666212" cy="277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5604480" y="54600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DB5403-109E-414D-80EE-0065B585348C}"/>
                  </a:ext>
                </a:extLst>
              </p:cNvPr>
              <p:cNvSpPr/>
              <p:nvPr/>
            </p:nvSpPr>
            <p:spPr>
              <a:xfrm>
                <a:off x="1098690" y="586728"/>
                <a:ext cx="5060873" cy="6182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63?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210?</a:t>
                </a: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DB5403-109E-414D-80EE-0065B5853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5060873" cy="6182718"/>
              </a:xfrm>
              <a:prstGeom prst="rect">
                <a:avLst/>
              </a:prstGeom>
              <a:blipFill>
                <a:blip r:embed="rId7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6B5BA-7A8C-4B98-BDDD-D3F30D27F57A}"/>
                  </a:ext>
                </a:extLst>
              </p:cNvPr>
              <p:cNvSpPr/>
              <p:nvPr/>
            </p:nvSpPr>
            <p:spPr>
              <a:xfrm>
                <a:off x="1435240" y="3573433"/>
                <a:ext cx="2133918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 is 7,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6B5BA-7A8C-4B98-BDDD-D3F30D27F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40" y="3573433"/>
                <a:ext cx="2133918" cy="1198533"/>
              </a:xfrm>
              <a:prstGeom prst="rect">
                <a:avLst/>
              </a:prstGeom>
              <a:blipFill>
                <a:blip r:embed="rId8"/>
                <a:stretch>
                  <a:fillRect l="-5714" r="-4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02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3041790" y="529578"/>
                <a:ext cx="1890261" cy="5565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63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210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90" y="529578"/>
                <a:ext cx="1890261" cy="5565370"/>
              </a:xfrm>
              <a:prstGeom prst="rect">
                <a:avLst/>
              </a:prstGeom>
              <a:blipFill>
                <a:blip r:embed="rId5"/>
                <a:stretch>
                  <a:fillRect r="-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8604B53-2C0C-4E39-9011-0FC03BD17EE6}"/>
              </a:ext>
            </a:extLst>
          </p:cNvPr>
          <p:cNvSpPr txBox="1"/>
          <p:nvPr/>
        </p:nvSpPr>
        <p:spPr>
          <a:xfrm>
            <a:off x="4468366" y="2631646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5EE473-7F63-4E41-BE2C-F55F4EEC9956}"/>
              </a:ext>
            </a:extLst>
          </p:cNvPr>
          <p:cNvSpPr/>
          <p:nvPr/>
        </p:nvSpPr>
        <p:spPr>
          <a:xfrm>
            <a:off x="3724418" y="1196726"/>
            <a:ext cx="442148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CE08F9-84EB-4378-9486-FC9149D8BB21}"/>
              </a:ext>
            </a:extLst>
          </p:cNvPr>
          <p:cNvSpPr/>
          <p:nvPr/>
        </p:nvSpPr>
        <p:spPr>
          <a:xfrm>
            <a:off x="3724417" y="2720506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E7B88D-A15C-49CB-A0BB-0A91DA240FCF}"/>
              </a:ext>
            </a:extLst>
          </p:cNvPr>
          <p:cNvSpPr/>
          <p:nvPr/>
        </p:nvSpPr>
        <p:spPr>
          <a:xfrm>
            <a:off x="3517999" y="1523565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09E697-80F1-4FDE-9583-E150FA3CB221}"/>
              </a:ext>
            </a:extLst>
          </p:cNvPr>
          <p:cNvSpPr/>
          <p:nvPr/>
        </p:nvSpPr>
        <p:spPr>
          <a:xfrm>
            <a:off x="4471188" y="1177331"/>
            <a:ext cx="37255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A42B7F2-0124-4706-959F-2E35DB305D40}"/>
              </a:ext>
            </a:extLst>
          </p:cNvPr>
          <p:cNvSpPr/>
          <p:nvPr/>
        </p:nvSpPr>
        <p:spPr>
          <a:xfrm flipH="1">
            <a:off x="4935599" y="1523564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E97C11-0FEB-4FDB-A470-730141DB6A0C}"/>
                  </a:ext>
                </a:extLst>
              </p:cNvPr>
              <p:cNvSpPr txBox="1"/>
              <p:nvPr/>
            </p:nvSpPr>
            <p:spPr>
              <a:xfrm>
                <a:off x="3069194" y="1921980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E97C11-0FEB-4FDB-A470-730141DB6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194" y="1921980"/>
                <a:ext cx="5710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50F4B-DE47-40DB-896A-903EA4B0518C}"/>
                  </a:ext>
                </a:extLst>
              </p:cNvPr>
              <p:cNvSpPr txBox="1"/>
              <p:nvPr/>
            </p:nvSpPr>
            <p:spPr>
              <a:xfrm>
                <a:off x="5122717" y="192197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50F4B-DE47-40DB-896A-903EA4B05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17" y="1921979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6A8AABA-3F4C-41D7-8D81-F80D1A620715}"/>
              </a:ext>
            </a:extLst>
          </p:cNvPr>
          <p:cNvSpPr txBox="1"/>
          <p:nvPr/>
        </p:nvSpPr>
        <p:spPr>
          <a:xfrm>
            <a:off x="4627521" y="4167348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0FFC2F-4522-4B6E-A163-E19B4C885512}"/>
              </a:ext>
            </a:extLst>
          </p:cNvPr>
          <p:cNvSpPr/>
          <p:nvPr/>
        </p:nvSpPr>
        <p:spPr>
          <a:xfrm>
            <a:off x="3712321" y="4242680"/>
            <a:ext cx="66042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30DA58FF-FDEF-4659-8E16-4F6BA33A9D66}"/>
              </a:ext>
            </a:extLst>
          </p:cNvPr>
          <p:cNvSpPr/>
          <p:nvPr/>
        </p:nvSpPr>
        <p:spPr>
          <a:xfrm>
            <a:off x="3033751" y="1537340"/>
            <a:ext cx="715219" cy="2681632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15F9C1-2D42-4130-97D1-A51F37F5455E}"/>
              </a:ext>
            </a:extLst>
          </p:cNvPr>
          <p:cNvSpPr/>
          <p:nvPr/>
        </p:nvSpPr>
        <p:spPr>
          <a:xfrm>
            <a:off x="4502092" y="2707806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AF8315B7-BF7B-4157-9A64-6AB3D1D832E7}"/>
              </a:ext>
            </a:extLst>
          </p:cNvPr>
          <p:cNvSpPr/>
          <p:nvPr/>
        </p:nvSpPr>
        <p:spPr>
          <a:xfrm flipH="1">
            <a:off x="5115741" y="1537340"/>
            <a:ext cx="236224" cy="2722809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DC17BA-E975-4347-972A-B97A3F873F53}"/>
                  </a:ext>
                </a:extLst>
              </p:cNvPr>
              <p:cNvSpPr txBox="1"/>
              <p:nvPr/>
            </p:nvSpPr>
            <p:spPr>
              <a:xfrm>
                <a:off x="2446201" y="2723311"/>
                <a:ext cx="677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DC17BA-E975-4347-972A-B97A3F873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01" y="2723311"/>
                <a:ext cx="677127" cy="400110"/>
              </a:xfrm>
              <a:prstGeom prst="rect">
                <a:avLst/>
              </a:prstGeom>
              <a:blipFill>
                <a:blip r:embed="rId8"/>
                <a:stretch>
                  <a:fillRect t="-9231" r="-180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4EB1A9-F699-4F9F-A142-65D213D72F91}"/>
                  </a:ext>
                </a:extLst>
              </p:cNvPr>
              <p:cNvSpPr txBox="1"/>
              <p:nvPr/>
            </p:nvSpPr>
            <p:spPr>
              <a:xfrm>
                <a:off x="5321194" y="2677269"/>
                <a:ext cx="678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4EB1A9-F699-4F9F-A142-65D213D7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4" y="2677269"/>
                <a:ext cx="678394" cy="400110"/>
              </a:xfrm>
              <a:prstGeom prst="rect">
                <a:avLst/>
              </a:prstGeom>
              <a:blipFill>
                <a:blip r:embed="rId9"/>
                <a:stretch>
                  <a:fillRect t="-7576" r="-90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99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19" grpId="1" animBg="1"/>
      <p:bldP spid="20" grpId="0" build="allAtOnce"/>
      <p:bldP spid="21" grpId="0" build="allAtOnce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544012" cy="470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25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544012" cy="4703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265" y="594393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5576651" y="71660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D8AE75-DD3E-4AD9-A704-B8B667373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0742"/>
              </p:ext>
            </p:extLst>
          </p:nvPr>
        </p:nvGraphicFramePr>
        <p:xfrm>
          <a:off x="4406922" y="1002382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EE2D2E4-AEF4-49AB-A555-BA6408ED26C7}"/>
              </a:ext>
            </a:extLst>
          </p:cNvPr>
          <p:cNvSpPr/>
          <p:nvPr/>
        </p:nvSpPr>
        <p:spPr>
          <a:xfrm rot="5400000">
            <a:off x="5708835" y="-572772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4E570-AAB4-41E8-BFA9-2E1034EF8D38}"/>
              </a:ext>
            </a:extLst>
          </p:cNvPr>
          <p:cNvSpPr txBox="1"/>
          <p:nvPr/>
        </p:nvSpPr>
        <p:spPr>
          <a:xfrm>
            <a:off x="5561968" y="25395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9D0B10-3901-48BD-A94D-F53E88E83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27511"/>
              </p:ext>
            </p:extLst>
          </p:nvPr>
        </p:nvGraphicFramePr>
        <p:xfrm>
          <a:off x="4406922" y="1002382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AB8BFD30-1C71-4B9E-813E-D08C0120C6F4}"/>
              </a:ext>
            </a:extLst>
          </p:cNvPr>
          <p:cNvSpPr/>
          <p:nvPr/>
        </p:nvSpPr>
        <p:spPr>
          <a:xfrm rot="5400000">
            <a:off x="5708834" y="946013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18169-E3D2-42E8-9463-B026B0B533A0}"/>
              </a:ext>
            </a:extLst>
          </p:cNvPr>
          <p:cNvSpPr txBox="1"/>
          <p:nvPr/>
        </p:nvSpPr>
        <p:spPr>
          <a:xfrm>
            <a:off x="5561967" y="1772735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AC5D58D7-90D0-4F7E-A04D-C8ACE50B1886}"/>
              </a:ext>
            </a:extLst>
          </p:cNvPr>
          <p:cNvSpPr/>
          <p:nvPr/>
        </p:nvSpPr>
        <p:spPr>
          <a:xfrm rot="5400000">
            <a:off x="5708836" y="25955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2D815-265C-40B1-9FA5-E50C5B7CB372}"/>
              </a:ext>
            </a:extLst>
          </p:cNvPr>
          <p:cNvSpPr txBox="1"/>
          <p:nvPr/>
        </p:nvSpPr>
        <p:spPr>
          <a:xfrm>
            <a:off x="5561969" y="342231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1A49-87E1-4E70-B539-FF81692E3686}"/>
              </a:ext>
            </a:extLst>
          </p:cNvPr>
          <p:cNvSpPr txBox="1"/>
          <p:nvPr/>
        </p:nvSpPr>
        <p:spPr>
          <a:xfrm>
            <a:off x="2583914" y="740948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0F27-56E2-407D-BC75-4C583327492B}"/>
              </a:ext>
            </a:extLst>
          </p:cNvPr>
          <p:cNvSpPr txBox="1"/>
          <p:nvPr/>
        </p:nvSpPr>
        <p:spPr>
          <a:xfrm>
            <a:off x="2578052" y="2265156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9CE27-5A86-401A-8FBA-6CE5685436EC}"/>
              </a:ext>
            </a:extLst>
          </p:cNvPr>
          <p:cNvSpPr txBox="1"/>
          <p:nvPr/>
        </p:nvSpPr>
        <p:spPr>
          <a:xfrm>
            <a:off x="2584785" y="37819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849DAD-886E-4C9E-8C16-A71FE88CC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55339"/>
              </p:ext>
            </p:extLst>
          </p:nvPr>
        </p:nvGraphicFramePr>
        <p:xfrm>
          <a:off x="4406924" y="2517537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9C66AC5-030F-4491-8112-0C31B963A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26396"/>
              </p:ext>
            </p:extLst>
          </p:nvPr>
        </p:nvGraphicFramePr>
        <p:xfrm>
          <a:off x="4406924" y="2517537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BCE63D4-B64C-48D9-82E6-B3A165821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70603"/>
              </p:ext>
            </p:extLst>
          </p:nvPr>
        </p:nvGraphicFramePr>
        <p:xfrm>
          <a:off x="4406924" y="41634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0FAAD81-6346-4E07-B200-C69CAE5E5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71909"/>
              </p:ext>
            </p:extLst>
          </p:nvPr>
        </p:nvGraphicFramePr>
        <p:xfrm>
          <a:off x="4406924" y="41634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5" name="Left Brace 24">
            <a:extLst>
              <a:ext uri="{FF2B5EF4-FFF2-40B4-BE49-F238E27FC236}">
                <a16:creationId xmlns:a16="http://schemas.microsoft.com/office/drawing/2014/main" id="{53F403BC-026E-48D9-B976-23198E3DFD39}"/>
              </a:ext>
            </a:extLst>
          </p:cNvPr>
          <p:cNvSpPr/>
          <p:nvPr/>
        </p:nvSpPr>
        <p:spPr>
          <a:xfrm rot="16200000" flipV="1">
            <a:off x="5412191" y="3642304"/>
            <a:ext cx="252855" cy="226728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9C8546-746D-480A-834A-992C07E35C5B}"/>
              </a:ext>
            </a:extLst>
          </p:cNvPr>
          <p:cNvSpPr txBox="1"/>
          <p:nvPr/>
        </p:nvSpPr>
        <p:spPr>
          <a:xfrm>
            <a:off x="5285209" y="491913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8F5A228-B737-41F9-B377-B91E3D19DE1E}"/>
              </a:ext>
            </a:extLst>
          </p:cNvPr>
          <p:cNvSpPr/>
          <p:nvPr/>
        </p:nvSpPr>
        <p:spPr>
          <a:xfrm rot="16200000" flipV="1">
            <a:off x="4848665" y="2588989"/>
            <a:ext cx="269609" cy="115699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674D1E-85A3-4923-9082-F58550081C04}"/>
              </a:ext>
            </a:extLst>
          </p:cNvPr>
          <p:cNvSpPr txBox="1"/>
          <p:nvPr/>
        </p:nvSpPr>
        <p:spPr>
          <a:xfrm>
            <a:off x="4706711" y="330958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3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/>
      <p:bldP spid="11" grpId="0" animBg="1"/>
      <p:bldP spid="12" grpId="0"/>
      <p:bldP spid="15" grpId="0" animBg="1"/>
      <p:bldP spid="16" grpId="0"/>
      <p:bldP spid="18" grpId="0"/>
      <p:bldP spid="19" grpId="0"/>
      <p:bldP spid="20" grpId="0"/>
      <p:bldP spid="25" grpId="0" animBg="1"/>
      <p:bldP spid="26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544012" cy="470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25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544012" cy="4703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D8AE75-DD3E-4AD9-A704-B8B667373457}"/>
              </a:ext>
            </a:extLst>
          </p:cNvPr>
          <p:cNvGraphicFramePr>
            <a:graphicFrameLocks noGrp="1"/>
          </p:cNvGraphicFramePr>
          <p:nvPr/>
        </p:nvGraphicFramePr>
        <p:xfrm>
          <a:off x="4406922" y="1002382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EE2D2E4-AEF4-49AB-A555-BA6408ED26C7}"/>
              </a:ext>
            </a:extLst>
          </p:cNvPr>
          <p:cNvSpPr/>
          <p:nvPr/>
        </p:nvSpPr>
        <p:spPr>
          <a:xfrm rot="5400000">
            <a:off x="5708835" y="-572772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4E570-AAB4-41E8-BFA9-2E1034EF8D38}"/>
              </a:ext>
            </a:extLst>
          </p:cNvPr>
          <p:cNvSpPr txBox="1"/>
          <p:nvPr/>
        </p:nvSpPr>
        <p:spPr>
          <a:xfrm>
            <a:off x="5561968" y="25395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9D0B10-3901-48BD-A94D-F53E88E83AC3}"/>
              </a:ext>
            </a:extLst>
          </p:cNvPr>
          <p:cNvGraphicFramePr>
            <a:graphicFrameLocks noGrp="1"/>
          </p:cNvGraphicFramePr>
          <p:nvPr/>
        </p:nvGraphicFramePr>
        <p:xfrm>
          <a:off x="4406922" y="1002382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AB8BFD30-1C71-4B9E-813E-D08C0120C6F4}"/>
              </a:ext>
            </a:extLst>
          </p:cNvPr>
          <p:cNvSpPr/>
          <p:nvPr/>
        </p:nvSpPr>
        <p:spPr>
          <a:xfrm rot="5400000">
            <a:off x="5708834" y="946013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18169-E3D2-42E8-9463-B026B0B533A0}"/>
              </a:ext>
            </a:extLst>
          </p:cNvPr>
          <p:cNvSpPr txBox="1"/>
          <p:nvPr/>
        </p:nvSpPr>
        <p:spPr>
          <a:xfrm>
            <a:off x="5561967" y="1772735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AC5D58D7-90D0-4F7E-A04D-C8ACE50B1886}"/>
              </a:ext>
            </a:extLst>
          </p:cNvPr>
          <p:cNvSpPr/>
          <p:nvPr/>
        </p:nvSpPr>
        <p:spPr>
          <a:xfrm rot="5400000">
            <a:off x="5708836" y="25955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2D815-265C-40B1-9FA5-E50C5B7CB372}"/>
              </a:ext>
            </a:extLst>
          </p:cNvPr>
          <p:cNvSpPr txBox="1"/>
          <p:nvPr/>
        </p:nvSpPr>
        <p:spPr>
          <a:xfrm>
            <a:off x="5561969" y="342231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1A49-87E1-4E70-B539-FF81692E3686}"/>
              </a:ext>
            </a:extLst>
          </p:cNvPr>
          <p:cNvSpPr txBox="1"/>
          <p:nvPr/>
        </p:nvSpPr>
        <p:spPr>
          <a:xfrm>
            <a:off x="2583914" y="740948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0F27-56E2-407D-BC75-4C583327492B}"/>
              </a:ext>
            </a:extLst>
          </p:cNvPr>
          <p:cNvSpPr txBox="1"/>
          <p:nvPr/>
        </p:nvSpPr>
        <p:spPr>
          <a:xfrm>
            <a:off x="2578052" y="2265156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9CE27-5A86-401A-8FBA-6CE5685436EC}"/>
              </a:ext>
            </a:extLst>
          </p:cNvPr>
          <p:cNvSpPr txBox="1"/>
          <p:nvPr/>
        </p:nvSpPr>
        <p:spPr>
          <a:xfrm>
            <a:off x="2584785" y="37819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849DAD-886E-4C9E-8C16-A71FE88CCF87}"/>
              </a:ext>
            </a:extLst>
          </p:cNvPr>
          <p:cNvGraphicFramePr>
            <a:graphicFrameLocks noGrp="1"/>
          </p:cNvGraphicFramePr>
          <p:nvPr/>
        </p:nvGraphicFramePr>
        <p:xfrm>
          <a:off x="4406924" y="2517537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9C66AC5-030F-4491-8112-0C31B963A61C}"/>
              </a:ext>
            </a:extLst>
          </p:cNvPr>
          <p:cNvGraphicFramePr>
            <a:graphicFrameLocks noGrp="1"/>
          </p:cNvGraphicFramePr>
          <p:nvPr/>
        </p:nvGraphicFramePr>
        <p:xfrm>
          <a:off x="4406924" y="2517537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BCE63D4-B64C-48D9-82E6-B3A165821B39}"/>
              </a:ext>
            </a:extLst>
          </p:cNvPr>
          <p:cNvGraphicFramePr>
            <a:graphicFrameLocks noGrp="1"/>
          </p:cNvGraphicFramePr>
          <p:nvPr/>
        </p:nvGraphicFramePr>
        <p:xfrm>
          <a:off x="4406924" y="41634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246260808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2695836693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631039817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111960608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0FAAD81-6346-4E07-B200-C69CAE5E5DB5}"/>
              </a:ext>
            </a:extLst>
          </p:cNvPr>
          <p:cNvGraphicFramePr>
            <a:graphicFrameLocks noGrp="1"/>
          </p:cNvGraphicFramePr>
          <p:nvPr/>
        </p:nvGraphicFramePr>
        <p:xfrm>
          <a:off x="4406924" y="4163483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844833201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4125538330"/>
                    </a:ext>
                  </a:extLst>
                </a:gridCol>
                <a:gridCol w="567657">
                  <a:extLst>
                    <a:ext uri="{9D8B030D-6E8A-4147-A177-3AD203B41FA5}">
                      <a16:colId xmlns:a16="http://schemas.microsoft.com/office/drawing/2014/main" val="1632445172"/>
                    </a:ext>
                  </a:extLst>
                </a:gridCol>
                <a:gridCol w="567658">
                  <a:extLst>
                    <a:ext uri="{9D8B030D-6E8A-4147-A177-3AD203B41FA5}">
                      <a16:colId xmlns:a16="http://schemas.microsoft.com/office/drawing/2014/main" val="318555016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5" name="Left Brace 24">
            <a:extLst>
              <a:ext uri="{FF2B5EF4-FFF2-40B4-BE49-F238E27FC236}">
                <a16:creationId xmlns:a16="http://schemas.microsoft.com/office/drawing/2014/main" id="{53F403BC-026E-48D9-B976-23198E3DFD39}"/>
              </a:ext>
            </a:extLst>
          </p:cNvPr>
          <p:cNvSpPr/>
          <p:nvPr/>
        </p:nvSpPr>
        <p:spPr>
          <a:xfrm rot="16200000" flipV="1">
            <a:off x="5412191" y="3642304"/>
            <a:ext cx="252855" cy="226728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9C8546-746D-480A-834A-992C07E35C5B}"/>
              </a:ext>
            </a:extLst>
          </p:cNvPr>
          <p:cNvSpPr txBox="1"/>
          <p:nvPr/>
        </p:nvSpPr>
        <p:spPr>
          <a:xfrm>
            <a:off x="5285209" y="4919130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8F5A228-B737-41F9-B377-B91E3D19DE1E}"/>
              </a:ext>
            </a:extLst>
          </p:cNvPr>
          <p:cNvSpPr/>
          <p:nvPr/>
        </p:nvSpPr>
        <p:spPr>
          <a:xfrm rot="16200000" flipV="1">
            <a:off x="4848665" y="2588989"/>
            <a:ext cx="269609" cy="115699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674D1E-85A3-4923-9082-F58550081C04}"/>
              </a:ext>
            </a:extLst>
          </p:cNvPr>
          <p:cNvSpPr txBox="1"/>
          <p:nvPr/>
        </p:nvSpPr>
        <p:spPr>
          <a:xfrm>
            <a:off x="4706711" y="3309581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674FFD-104F-4D4E-AD6F-F12BC3FDFFB0}"/>
              </a:ext>
            </a:extLst>
          </p:cNvPr>
          <p:cNvSpPr txBox="1"/>
          <p:nvPr/>
        </p:nvSpPr>
        <p:spPr>
          <a:xfrm>
            <a:off x="1098690" y="5305229"/>
            <a:ext cx="588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notice?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What’s stayed the same? What’s changed?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96393D-5557-4377-8686-434E44F66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666" y="5182620"/>
            <a:ext cx="747045" cy="7470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C3D786C-B9AF-4F8E-87FE-194C3EA3C285}"/>
              </a:ext>
            </a:extLst>
          </p:cNvPr>
          <p:cNvSpPr txBox="1"/>
          <p:nvPr/>
        </p:nvSpPr>
        <p:spPr>
          <a:xfrm>
            <a:off x="5729052" y="53048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D6E628-BF8D-401F-A582-8330B7422D29}"/>
              </a:ext>
            </a:extLst>
          </p:cNvPr>
          <p:cNvCxnSpPr/>
          <p:nvPr/>
        </p:nvCxnSpPr>
        <p:spPr>
          <a:xfrm>
            <a:off x="1835290" y="1187992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1B3A14-CA52-4FE2-8B2D-0A80F6A12F16}"/>
              </a:ext>
            </a:extLst>
          </p:cNvPr>
          <p:cNvCxnSpPr/>
          <p:nvPr/>
        </p:nvCxnSpPr>
        <p:spPr>
          <a:xfrm>
            <a:off x="1841640" y="2714566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B9E62B-C481-4E42-B6B9-6D7708205E45}"/>
              </a:ext>
            </a:extLst>
          </p:cNvPr>
          <p:cNvCxnSpPr/>
          <p:nvPr/>
        </p:nvCxnSpPr>
        <p:spPr>
          <a:xfrm>
            <a:off x="1835534" y="4235503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B00AAD7-09CD-43FD-9CBC-C757C55986EA}"/>
              </a:ext>
            </a:extLst>
          </p:cNvPr>
          <p:cNvSpPr/>
          <p:nvPr/>
        </p:nvSpPr>
        <p:spPr>
          <a:xfrm>
            <a:off x="1114098" y="1002382"/>
            <a:ext cx="339668" cy="36207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D8D35D-0F21-4B61-9FFC-4FDDABA06CC4}"/>
              </a:ext>
            </a:extLst>
          </p:cNvPr>
          <p:cNvSpPr/>
          <p:nvPr/>
        </p:nvSpPr>
        <p:spPr>
          <a:xfrm>
            <a:off x="1102688" y="2533529"/>
            <a:ext cx="339668" cy="36207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DA3E7D-BE7F-40A2-81FE-17CDD77C149B}"/>
              </a:ext>
            </a:extLst>
          </p:cNvPr>
          <p:cNvSpPr/>
          <p:nvPr/>
        </p:nvSpPr>
        <p:spPr>
          <a:xfrm>
            <a:off x="1098690" y="4043549"/>
            <a:ext cx="339668" cy="36207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253ED74-857B-4BB1-B731-8EEF07B49D12}"/>
              </a:ext>
            </a:extLst>
          </p:cNvPr>
          <p:cNvSpPr/>
          <p:nvPr/>
        </p:nvSpPr>
        <p:spPr>
          <a:xfrm>
            <a:off x="1093654" y="619285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B47E7A89-EC5B-495B-A78F-C4AB5B46F3B6}"/>
              </a:ext>
            </a:extLst>
          </p:cNvPr>
          <p:cNvSpPr/>
          <p:nvPr/>
        </p:nvSpPr>
        <p:spPr>
          <a:xfrm>
            <a:off x="809708" y="805563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D29C7D-B028-4D52-AB9B-C063D10667A9}"/>
              </a:ext>
            </a:extLst>
          </p:cNvPr>
          <p:cNvSpPr/>
          <p:nvPr/>
        </p:nvSpPr>
        <p:spPr>
          <a:xfrm>
            <a:off x="2604303" y="810863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753EA9-21E0-4411-86F6-329A03D9EEED}"/>
              </a:ext>
            </a:extLst>
          </p:cNvPr>
          <p:cNvSpPr/>
          <p:nvPr/>
        </p:nvSpPr>
        <p:spPr>
          <a:xfrm>
            <a:off x="2613799" y="2352285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A934A12A-409B-4C4F-B6B3-DF1E8D31A76C}"/>
              </a:ext>
            </a:extLst>
          </p:cNvPr>
          <p:cNvSpPr/>
          <p:nvPr/>
        </p:nvSpPr>
        <p:spPr>
          <a:xfrm flipH="1">
            <a:off x="3135634" y="1024912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7993DCD-BE85-43ED-A77D-CB4FD264A053}"/>
                  </a:ext>
                </a:extLst>
              </p:cNvPr>
              <p:cNvSpPr txBox="1"/>
              <p:nvPr/>
            </p:nvSpPr>
            <p:spPr>
              <a:xfrm>
                <a:off x="356734" y="1359633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7993DCD-BE85-43ED-A77D-CB4FD264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34" y="1359633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A3F6A8-1656-4828-A162-4546159C4D02}"/>
                  </a:ext>
                </a:extLst>
              </p:cNvPr>
              <p:cNvSpPr txBox="1"/>
              <p:nvPr/>
            </p:nvSpPr>
            <p:spPr>
              <a:xfrm>
                <a:off x="3339099" y="1584563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A3F6A8-1656-4828-A162-4546159C4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99" y="1584563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3C91D7C2-6CB2-48A6-A80D-F6969C8FE754}"/>
              </a:ext>
            </a:extLst>
          </p:cNvPr>
          <p:cNvSpPr/>
          <p:nvPr/>
        </p:nvSpPr>
        <p:spPr>
          <a:xfrm>
            <a:off x="1086510" y="2138233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CE92A2-8891-4373-9DAB-FB6A40432F9C}"/>
              </a:ext>
            </a:extLst>
          </p:cNvPr>
          <p:cNvSpPr/>
          <p:nvPr/>
        </p:nvSpPr>
        <p:spPr>
          <a:xfrm>
            <a:off x="2613799" y="3868872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5A6D5C1-335E-472A-8765-7EC3DB5120D4}"/>
              </a:ext>
            </a:extLst>
          </p:cNvPr>
          <p:cNvSpPr/>
          <p:nvPr/>
        </p:nvSpPr>
        <p:spPr>
          <a:xfrm>
            <a:off x="1086510" y="3654820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6F2BC3F5-1ECE-4D6A-B37C-AE8FDB5E385C}"/>
              </a:ext>
            </a:extLst>
          </p:cNvPr>
          <p:cNvSpPr/>
          <p:nvPr/>
        </p:nvSpPr>
        <p:spPr>
          <a:xfrm>
            <a:off x="812375" y="797942"/>
            <a:ext cx="236224" cy="2916808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4E495D67-D413-40E4-98CB-58633731BD20}"/>
              </a:ext>
            </a:extLst>
          </p:cNvPr>
          <p:cNvSpPr/>
          <p:nvPr/>
        </p:nvSpPr>
        <p:spPr>
          <a:xfrm flipH="1">
            <a:off x="3138300" y="1017291"/>
            <a:ext cx="261489" cy="29576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2938D-56FD-4A05-8510-CAFEF8403448}"/>
                  </a:ext>
                </a:extLst>
              </p:cNvPr>
              <p:cNvSpPr txBox="1"/>
              <p:nvPr/>
            </p:nvSpPr>
            <p:spPr>
              <a:xfrm>
                <a:off x="354362" y="209840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2938D-56FD-4A05-8510-CAFEF8403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2" y="2098409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275FC7-DC65-4E84-81BB-68650D549E52}"/>
                  </a:ext>
                </a:extLst>
              </p:cNvPr>
              <p:cNvSpPr txBox="1"/>
              <p:nvPr/>
            </p:nvSpPr>
            <p:spPr>
              <a:xfrm>
                <a:off x="3335550" y="2470642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275FC7-DC65-4E84-81BB-68650D54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550" y="2470642"/>
                <a:ext cx="5710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40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" grpId="0" animBg="1"/>
      <p:bldP spid="35" grpId="0" animBg="1"/>
      <p:bldP spid="36" grpId="0" animBg="1"/>
      <p:bldP spid="44" grpId="0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build="allAtOnce"/>
      <p:bldP spid="50" grpId="0" build="allAtOnce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475E4-E630-4643-A0C5-4B661F7C5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4" t="3501" r="20860" b="22578"/>
          <a:stretch/>
        </p:blipFill>
        <p:spPr>
          <a:xfrm>
            <a:off x="821531" y="458662"/>
            <a:ext cx="4706554" cy="3306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F0B2F-37FF-4CBB-89C4-5873F8901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094" y="5337843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504B2-622B-4E56-9B45-983CDC825AB5}"/>
              </a:ext>
            </a:extLst>
          </p:cNvPr>
          <p:cNvSpPr txBox="1"/>
          <p:nvPr/>
        </p:nvSpPr>
        <p:spPr>
          <a:xfrm>
            <a:off x="5604480" y="54600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7DE48-21C0-4B41-974D-6AFA563B9074}"/>
                  </a:ext>
                </a:extLst>
              </p:cNvPr>
              <p:cNvSpPr/>
              <p:nvPr/>
            </p:nvSpPr>
            <p:spPr>
              <a:xfrm>
                <a:off x="1098690" y="586728"/>
                <a:ext cx="4871718" cy="6430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27?</a:t>
                </a:r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27?</a:t>
                </a:r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27?</a:t>
                </a: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97DE48-21C0-4B41-974D-6AFA563B9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4871718" cy="6430094"/>
              </a:xfrm>
              <a:prstGeom prst="rect">
                <a:avLst/>
              </a:prstGeom>
              <a:blipFill>
                <a:blip r:embed="rId7"/>
                <a:stretch>
                  <a:fillRect r="-15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16A94F-A3AE-4D57-A368-0E03CBF5D520}"/>
                  </a:ext>
                </a:extLst>
              </p:cNvPr>
              <p:cNvSpPr/>
              <p:nvPr/>
            </p:nvSpPr>
            <p:spPr>
              <a:xfrm>
                <a:off x="1435240" y="3573433"/>
                <a:ext cx="2133918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is 6,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16A94F-A3AE-4D57-A368-0E03CBF5D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40" y="3573433"/>
                <a:ext cx="2133918" cy="1198533"/>
              </a:xfrm>
              <a:prstGeom prst="rect">
                <a:avLst/>
              </a:prstGeom>
              <a:blipFill>
                <a:blip r:embed="rId8"/>
                <a:stretch>
                  <a:fillRect l="-5714" r="-4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161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F2E845-AD4F-47BB-BDFA-AB2A26B8EEFC}"/>
                  </a:ext>
                </a:extLst>
              </p:cNvPr>
              <p:cNvSpPr/>
              <p:nvPr/>
            </p:nvSpPr>
            <p:spPr>
              <a:xfrm>
                <a:off x="3221433" y="8473"/>
                <a:ext cx="1890261" cy="6240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of 27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F2E845-AD4F-47BB-BDFA-AB2A26B8E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433" y="8473"/>
                <a:ext cx="1890261" cy="6240683"/>
              </a:xfrm>
              <a:prstGeom prst="rect">
                <a:avLst/>
              </a:prstGeom>
              <a:blipFill>
                <a:blip r:embed="rId5"/>
                <a:stretch>
                  <a:fillRect r="-5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8A21E89-DEBD-4BF9-8982-B128A4050090}"/>
              </a:ext>
            </a:extLst>
          </p:cNvPr>
          <p:cNvSpPr txBox="1"/>
          <p:nvPr/>
        </p:nvSpPr>
        <p:spPr>
          <a:xfrm>
            <a:off x="4648009" y="211054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33D40D-2422-4E46-BA7C-F129F6962C6E}"/>
              </a:ext>
            </a:extLst>
          </p:cNvPr>
          <p:cNvSpPr/>
          <p:nvPr/>
        </p:nvSpPr>
        <p:spPr>
          <a:xfrm>
            <a:off x="3181452" y="462355"/>
            <a:ext cx="442148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03A99C-0720-464F-99AD-2BC156E3C9FA}"/>
              </a:ext>
            </a:extLst>
          </p:cNvPr>
          <p:cNvSpPr/>
          <p:nvPr/>
        </p:nvSpPr>
        <p:spPr>
          <a:xfrm>
            <a:off x="3181451" y="1986135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C533584D-DC2A-4658-ABD9-B6F13FF06C10}"/>
              </a:ext>
            </a:extLst>
          </p:cNvPr>
          <p:cNvSpPr/>
          <p:nvPr/>
        </p:nvSpPr>
        <p:spPr>
          <a:xfrm>
            <a:off x="2893103" y="789194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941D75-2E30-44E5-9546-6A3FA5CAAAAA}"/>
              </a:ext>
            </a:extLst>
          </p:cNvPr>
          <p:cNvSpPr/>
          <p:nvPr/>
        </p:nvSpPr>
        <p:spPr>
          <a:xfrm>
            <a:off x="4650831" y="656226"/>
            <a:ext cx="37255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46852FC0-D153-4E91-87CB-562CC1D5AEF0}"/>
              </a:ext>
            </a:extLst>
          </p:cNvPr>
          <p:cNvSpPr/>
          <p:nvPr/>
        </p:nvSpPr>
        <p:spPr>
          <a:xfrm flipH="1">
            <a:off x="5115242" y="1002459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3632B6-302E-4C65-A7AE-E1AAFBE7F685}"/>
                  </a:ext>
                </a:extLst>
              </p:cNvPr>
              <p:cNvSpPr txBox="1"/>
              <p:nvPr/>
            </p:nvSpPr>
            <p:spPr>
              <a:xfrm>
                <a:off x="2440129" y="118760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3632B6-302E-4C65-A7AE-E1AAFBE7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129" y="1187609"/>
                <a:ext cx="571086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087B5-0FC1-4660-845C-4159F29A5BAD}"/>
                  </a:ext>
                </a:extLst>
              </p:cNvPr>
              <p:cNvSpPr txBox="1"/>
              <p:nvPr/>
            </p:nvSpPr>
            <p:spPr>
              <a:xfrm>
                <a:off x="5302360" y="1400874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087B5-0FC1-4660-845C-4159F29A5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60" y="1400874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215C14A-ECA5-4851-BF2E-B5DE7FD2BBE6}"/>
              </a:ext>
            </a:extLst>
          </p:cNvPr>
          <p:cNvSpPr txBox="1"/>
          <p:nvPr/>
        </p:nvSpPr>
        <p:spPr>
          <a:xfrm>
            <a:off x="4654960" y="3631955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7825A6-E347-4741-91E5-3202E5A9ACA6}"/>
              </a:ext>
            </a:extLst>
          </p:cNvPr>
          <p:cNvSpPr/>
          <p:nvPr/>
        </p:nvSpPr>
        <p:spPr>
          <a:xfrm>
            <a:off x="4681735" y="2186701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64E1C-3421-4FFA-B081-C5A063601FB0}"/>
              </a:ext>
            </a:extLst>
          </p:cNvPr>
          <p:cNvSpPr txBox="1"/>
          <p:nvPr/>
        </p:nvSpPr>
        <p:spPr>
          <a:xfrm>
            <a:off x="4682532" y="5160513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6D4B1F-8CB9-441E-8C2D-1750E032B7F0}"/>
              </a:ext>
            </a:extLst>
          </p:cNvPr>
          <p:cNvSpPr/>
          <p:nvPr/>
        </p:nvSpPr>
        <p:spPr>
          <a:xfrm>
            <a:off x="3181453" y="3502771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7DEE3B55-218E-4713-BA06-499F203A568B}"/>
              </a:ext>
            </a:extLst>
          </p:cNvPr>
          <p:cNvSpPr/>
          <p:nvPr/>
        </p:nvSpPr>
        <p:spPr>
          <a:xfrm>
            <a:off x="2893105" y="2305830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E8536-0B66-4ACD-97C9-AE41C3E9035D}"/>
                  </a:ext>
                </a:extLst>
              </p:cNvPr>
              <p:cNvSpPr txBox="1"/>
              <p:nvPr/>
            </p:nvSpPr>
            <p:spPr>
              <a:xfrm>
                <a:off x="2440131" y="270424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E8536-0B66-4ACD-97C9-AE41C3E90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131" y="2704245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ket 22">
            <a:extLst>
              <a:ext uri="{FF2B5EF4-FFF2-40B4-BE49-F238E27FC236}">
                <a16:creationId xmlns:a16="http://schemas.microsoft.com/office/drawing/2014/main" id="{E4F4C951-804A-406E-B53F-8629C6FF8E89}"/>
              </a:ext>
            </a:extLst>
          </p:cNvPr>
          <p:cNvSpPr/>
          <p:nvPr/>
        </p:nvSpPr>
        <p:spPr>
          <a:xfrm flipH="1">
            <a:off x="5149530" y="2559257"/>
            <a:ext cx="236224" cy="1196941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3083FF-D009-4FD3-AD12-DEFF58F6F669}"/>
                  </a:ext>
                </a:extLst>
              </p:cNvPr>
              <p:cNvSpPr txBox="1"/>
              <p:nvPr/>
            </p:nvSpPr>
            <p:spPr>
              <a:xfrm>
                <a:off x="5336648" y="2957672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3083FF-D009-4FD3-AD12-DEFF58F6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48" y="2957672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24F1C632-A7D6-4445-B33F-FB9ABE2DC9D2}"/>
              </a:ext>
            </a:extLst>
          </p:cNvPr>
          <p:cNvSpPr/>
          <p:nvPr/>
        </p:nvSpPr>
        <p:spPr>
          <a:xfrm>
            <a:off x="3171000" y="5019407"/>
            <a:ext cx="442147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8CAB7537-91F1-4BBF-B884-FF6307785EEF}"/>
              </a:ext>
            </a:extLst>
          </p:cNvPr>
          <p:cNvSpPr/>
          <p:nvPr/>
        </p:nvSpPr>
        <p:spPr>
          <a:xfrm>
            <a:off x="2895472" y="786015"/>
            <a:ext cx="233855" cy="4428923"/>
          </a:xfrm>
          <a:prstGeom prst="leftBracket">
            <a:avLst>
              <a:gd name="adj" fmla="val 946938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60A0C5-A616-4F3E-8358-78703FE07CC5}"/>
                  </a:ext>
                </a:extLst>
              </p:cNvPr>
              <p:cNvSpPr txBox="1"/>
              <p:nvPr/>
            </p:nvSpPr>
            <p:spPr>
              <a:xfrm>
                <a:off x="2413910" y="2702551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60A0C5-A616-4F3E-8358-78703FE0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10" y="2702551"/>
                <a:ext cx="5710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>
            <a:extLst>
              <a:ext uri="{FF2B5EF4-FFF2-40B4-BE49-F238E27FC236}">
                <a16:creationId xmlns:a16="http://schemas.microsoft.com/office/drawing/2014/main" id="{D820840C-9C95-4D3D-85E2-B02543BEF38A}"/>
              </a:ext>
            </a:extLst>
          </p:cNvPr>
          <p:cNvSpPr/>
          <p:nvPr/>
        </p:nvSpPr>
        <p:spPr>
          <a:xfrm flipH="1">
            <a:off x="5092190" y="995029"/>
            <a:ext cx="233855" cy="4219909"/>
          </a:xfrm>
          <a:prstGeom prst="leftBracket">
            <a:avLst>
              <a:gd name="adj" fmla="val 946938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99E954-5CA4-48A4-A4A2-CFDD826A46A6}"/>
                  </a:ext>
                </a:extLst>
              </p:cNvPr>
              <p:cNvSpPr txBox="1"/>
              <p:nvPr/>
            </p:nvSpPr>
            <p:spPr>
              <a:xfrm>
                <a:off x="5310544" y="2899581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99E954-5CA4-48A4-A4A2-CFDD826A4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44" y="2899581"/>
                <a:ext cx="571086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627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10" grpId="0" build="allAtOnce"/>
      <p:bldP spid="11" grpId="0" build="allAtOnce"/>
      <p:bldP spid="12" grpId="0"/>
      <p:bldP spid="15" grpId="0" animBg="1"/>
      <p:bldP spid="15" grpId="1" animBg="1"/>
      <p:bldP spid="19" grpId="0"/>
      <p:bldP spid="20" grpId="0" animBg="1"/>
      <p:bldP spid="20" grpId="1" animBg="1"/>
      <p:bldP spid="21" grpId="0" animBg="1"/>
      <p:bldP spid="21" grpId="1" animBg="1"/>
      <p:bldP spid="22" grpId="0" build="allAtOnce"/>
      <p:bldP spid="23" grpId="0" animBg="1"/>
      <p:bldP spid="23" grpId="1" animBg="1"/>
      <p:bldP spid="24" grpId="0" build="allAtOnce"/>
      <p:bldP spid="25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7278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71E1B0-5503-4D5D-8170-EAA43E52FAE1}"/>
                  </a:ext>
                </a:extLst>
              </p:cNvPr>
              <p:cNvSpPr/>
              <p:nvPr/>
            </p:nvSpPr>
            <p:spPr>
              <a:xfrm>
                <a:off x="2814786" y="919399"/>
                <a:ext cx="3344185" cy="6138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5</m:t>
                        </m:r>
                      </m:den>
                    </m:f>
                  </m:oMath>
                </a14:m>
                <a:r>
                  <a:rPr lang="en-GB" sz="3200" dirty="0"/>
                  <a:t> of 45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9</m:t>
                        </m:r>
                      </m:den>
                    </m:f>
                  </m:oMath>
                </a14:m>
                <a:r>
                  <a:rPr lang="en-GB" sz="3200" dirty="0"/>
                  <a:t> of 45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6</m:t>
                        </m:r>
                      </m:den>
                    </m:f>
                  </m:oMath>
                </a14:m>
                <a:r>
                  <a:rPr lang="en-GB" sz="3200" dirty="0"/>
                  <a:t> of 36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6</m:t>
                        </m:r>
                      </m:den>
                    </m:f>
                  </m:oMath>
                </a14:m>
                <a:r>
                  <a:rPr lang="en-GB" sz="3200" dirty="0"/>
                  <a:t> of 54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4</m:t>
                        </m:r>
                      </m:den>
                    </m:f>
                  </m:oMath>
                </a14:m>
                <a:r>
                  <a:rPr lang="en-GB" sz="3200" dirty="0"/>
                  <a:t> of 20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of 42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of 15 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of 30</a:t>
                </a:r>
              </a:p>
              <a:p>
                <a:endParaRPr lang="en-GB" sz="3200" dirty="0"/>
              </a:p>
              <a:p>
                <a:endParaRPr lang="en-GB" sz="32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71E1B0-5503-4D5D-8170-EAA43E52F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786" y="919399"/>
                <a:ext cx="3344185" cy="6138668"/>
              </a:xfrm>
              <a:prstGeom prst="rect">
                <a:avLst/>
              </a:prstGeom>
              <a:blipFill>
                <a:blip r:embed="rId5"/>
                <a:stretch>
                  <a:fillRect r="-1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B8F4A1B-ED7E-4A03-9AD8-E51F4B103EBB}"/>
              </a:ext>
            </a:extLst>
          </p:cNvPr>
          <p:cNvSpPr/>
          <p:nvPr/>
        </p:nvSpPr>
        <p:spPr>
          <a:xfrm>
            <a:off x="4142141" y="1046531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543E8E-6EF7-4306-A631-2BDEA8963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000" y="411695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B3E269-A3AD-493F-9642-0E2C0ADBE1CA}"/>
              </a:ext>
            </a:extLst>
          </p:cNvPr>
          <p:cNvSpPr txBox="1"/>
          <p:nvPr/>
        </p:nvSpPr>
        <p:spPr>
          <a:xfrm>
            <a:off x="5697386" y="5339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27479E-0242-49E6-9C47-492DEAD07543}"/>
                  </a:ext>
                </a:extLst>
              </p:cNvPr>
              <p:cNvSpPr/>
              <p:nvPr/>
            </p:nvSpPr>
            <p:spPr>
              <a:xfrm>
                <a:off x="4137235" y="1048509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27479E-0242-49E6-9C47-492DEAD07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1048509"/>
                <a:ext cx="5854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3A18F66-B6A0-4F7D-84A9-D806077E8F47}"/>
              </a:ext>
            </a:extLst>
          </p:cNvPr>
          <p:cNvSpPr/>
          <p:nvPr/>
        </p:nvSpPr>
        <p:spPr>
          <a:xfrm>
            <a:off x="4142141" y="2340997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8BEA18-F37A-41E6-8D60-65306F158A66}"/>
              </a:ext>
            </a:extLst>
          </p:cNvPr>
          <p:cNvSpPr/>
          <p:nvPr/>
        </p:nvSpPr>
        <p:spPr>
          <a:xfrm>
            <a:off x="4142141" y="3599004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35D578-9AA3-40C1-BE29-90956416D455}"/>
              </a:ext>
            </a:extLst>
          </p:cNvPr>
          <p:cNvSpPr/>
          <p:nvPr/>
        </p:nvSpPr>
        <p:spPr>
          <a:xfrm>
            <a:off x="4142141" y="4836672"/>
            <a:ext cx="612000" cy="61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3E6C14-7BAF-42D2-BE69-0F69B80EDA37}"/>
              </a:ext>
            </a:extLst>
          </p:cNvPr>
          <p:cNvCxnSpPr/>
          <p:nvPr/>
        </p:nvCxnSpPr>
        <p:spPr>
          <a:xfrm>
            <a:off x="3660874" y="1585928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010227-2566-4DA8-BB31-8B81511F1C90}"/>
              </a:ext>
            </a:extLst>
          </p:cNvPr>
          <p:cNvCxnSpPr/>
          <p:nvPr/>
        </p:nvCxnSpPr>
        <p:spPr>
          <a:xfrm>
            <a:off x="5574605" y="1605186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2BF0CABF-F43D-4A9F-AED5-DB97C562F3D8}"/>
              </a:ext>
            </a:extLst>
          </p:cNvPr>
          <p:cNvSpPr/>
          <p:nvPr/>
        </p:nvSpPr>
        <p:spPr>
          <a:xfrm>
            <a:off x="2814786" y="968341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7F735F8-3CB3-485D-8D15-693B55DA5701}"/>
              </a:ext>
            </a:extLst>
          </p:cNvPr>
          <p:cNvSpPr/>
          <p:nvPr/>
        </p:nvSpPr>
        <p:spPr>
          <a:xfrm>
            <a:off x="4730846" y="972831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4C33473-B377-4134-8A54-076CE37DD9CE}"/>
              </a:ext>
            </a:extLst>
          </p:cNvPr>
          <p:cNvSpPr/>
          <p:nvPr/>
        </p:nvSpPr>
        <p:spPr>
          <a:xfrm>
            <a:off x="2802751" y="1418908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467BA8-88A3-4FA7-A315-E79FDFEFDFA2}"/>
              </a:ext>
            </a:extLst>
          </p:cNvPr>
          <p:cNvSpPr/>
          <p:nvPr/>
        </p:nvSpPr>
        <p:spPr>
          <a:xfrm>
            <a:off x="4728670" y="1418908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2BDF6C6-02BC-4F1E-93ED-FE2557893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52480"/>
              </p:ext>
            </p:extLst>
          </p:nvPr>
        </p:nvGraphicFramePr>
        <p:xfrm>
          <a:off x="682771" y="917408"/>
          <a:ext cx="18974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48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1268390150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3357038962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3432257869"/>
                    </a:ext>
                  </a:extLst>
                </a:gridCol>
                <a:gridCol w="379480">
                  <a:extLst>
                    <a:ext uri="{9D8B030D-6E8A-4147-A177-3AD203B41FA5}">
                      <a16:colId xmlns:a16="http://schemas.microsoft.com/office/drawing/2014/main" val="421850862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1535F03-EA5C-4874-A32E-0EFA2811D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56732"/>
              </p:ext>
            </p:extLst>
          </p:nvPr>
        </p:nvGraphicFramePr>
        <p:xfrm>
          <a:off x="682771" y="1477001"/>
          <a:ext cx="189739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2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1296381936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1023811992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1581433603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4255133729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416553552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3850777776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990128261"/>
                    </a:ext>
                  </a:extLst>
                </a:gridCol>
                <a:gridCol w="210822">
                  <a:extLst>
                    <a:ext uri="{9D8B030D-6E8A-4147-A177-3AD203B41FA5}">
                      <a16:colId xmlns:a16="http://schemas.microsoft.com/office/drawing/2014/main" val="214337825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C0615BFF-74E4-458D-9063-9BA43A5ECCC9}"/>
              </a:ext>
            </a:extLst>
          </p:cNvPr>
          <p:cNvSpPr/>
          <p:nvPr/>
        </p:nvSpPr>
        <p:spPr>
          <a:xfrm>
            <a:off x="2816962" y="2203462"/>
            <a:ext cx="388892" cy="83977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3F26A3-C343-4A8A-B54B-4B0B3F1B0D19}"/>
              </a:ext>
            </a:extLst>
          </p:cNvPr>
          <p:cNvSpPr/>
          <p:nvPr/>
        </p:nvSpPr>
        <p:spPr>
          <a:xfrm>
            <a:off x="4733022" y="2207952"/>
            <a:ext cx="388892" cy="83977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8C13A7-855F-40E3-8BC9-2D8FB1447B27}"/>
              </a:ext>
            </a:extLst>
          </p:cNvPr>
          <p:cNvSpPr/>
          <p:nvPr/>
        </p:nvSpPr>
        <p:spPr>
          <a:xfrm>
            <a:off x="3555784" y="2460719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8F9CD5-787E-4AA7-989C-A34D732009E4}"/>
              </a:ext>
            </a:extLst>
          </p:cNvPr>
          <p:cNvSpPr/>
          <p:nvPr/>
        </p:nvSpPr>
        <p:spPr>
          <a:xfrm>
            <a:off x="5485819" y="2460719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4E7F0F4-3AF0-482E-B9D7-1EB7048AE73B}"/>
                  </a:ext>
                </a:extLst>
              </p:cNvPr>
              <p:cNvSpPr/>
              <p:nvPr/>
            </p:nvSpPr>
            <p:spPr>
              <a:xfrm>
                <a:off x="4145933" y="2337062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4E7F0F4-3AF0-482E-B9D7-1EB7048AE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33" y="2337062"/>
                <a:ext cx="58541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721B16-6131-426E-A354-1D47A6593520}"/>
                  </a:ext>
                </a:extLst>
              </p:cNvPr>
              <p:cNvSpPr/>
              <p:nvPr/>
            </p:nvSpPr>
            <p:spPr>
              <a:xfrm>
                <a:off x="6421498" y="3236616"/>
                <a:ext cx="1707519" cy="668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40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sz="2400" dirty="0">
                    <a:solidFill>
                      <a:schemeClr val="accent1"/>
                    </a:solidFill>
                  </a:rPr>
                  <a:t>20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721B16-6131-426E-A354-1D47A6593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98" y="3236616"/>
                <a:ext cx="1707519" cy="668388"/>
              </a:xfrm>
              <a:prstGeom prst="rect">
                <a:avLst/>
              </a:prstGeom>
              <a:blipFill>
                <a:blip r:embed="rId9"/>
                <a:stretch>
                  <a:fillRect r="-3915" b="-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B27C2B-6B22-4646-82DC-C0C9EDA788AD}"/>
                  </a:ext>
                </a:extLst>
              </p:cNvPr>
              <p:cNvSpPr/>
              <p:nvPr/>
            </p:nvSpPr>
            <p:spPr>
              <a:xfrm>
                <a:off x="6744954" y="3824492"/>
                <a:ext cx="1157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42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  <a:r>
                  <a:rPr lang="en-GB" sz="2400" dirty="0">
                    <a:solidFill>
                      <a:schemeClr val="accent1"/>
                    </a:solidFill>
                  </a:rPr>
                  <a:t>40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B27C2B-6B22-4646-82DC-C0C9EDA7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54" y="3824492"/>
                <a:ext cx="1157689" cy="461665"/>
              </a:xfrm>
              <a:prstGeom prst="rect">
                <a:avLst/>
              </a:prstGeom>
              <a:blipFill>
                <a:blip r:embed="rId10"/>
                <a:stretch>
                  <a:fillRect l="-7895" t="-10526" r="-736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4AF704A-1755-4344-8DBF-EC7699F768CA}"/>
                  </a:ext>
                </a:extLst>
              </p:cNvPr>
              <p:cNvSpPr/>
              <p:nvPr/>
            </p:nvSpPr>
            <p:spPr>
              <a:xfrm>
                <a:off x="6421497" y="4182325"/>
                <a:ext cx="1707519" cy="668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42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  <a:r>
                  <a:rPr lang="en-GB" sz="2400" dirty="0">
                    <a:solidFill>
                      <a:schemeClr val="accent1"/>
                    </a:solidFill>
                  </a:rPr>
                  <a:t>20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4AF704A-1755-4344-8DBF-EC7699F76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97" y="4182325"/>
                <a:ext cx="1707519" cy="668388"/>
              </a:xfrm>
              <a:prstGeom prst="rect">
                <a:avLst/>
              </a:prstGeom>
              <a:blipFill>
                <a:blip r:embed="rId11"/>
                <a:stretch>
                  <a:fillRect r="-4270" b="-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6F7D867-C1F1-4FEB-B928-EC20C9FEFD09}"/>
                  </a:ext>
                </a:extLst>
              </p:cNvPr>
              <p:cNvSpPr/>
              <p:nvPr/>
            </p:nvSpPr>
            <p:spPr>
              <a:xfrm>
                <a:off x="4140838" y="3602508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6F7D867-C1F1-4FEB-B928-EC20C9FEF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838" y="3602508"/>
                <a:ext cx="5854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5CF4746B-1CBA-4120-A6FF-5AEC85C2F496}"/>
              </a:ext>
            </a:extLst>
          </p:cNvPr>
          <p:cNvSpPr/>
          <p:nvPr/>
        </p:nvSpPr>
        <p:spPr>
          <a:xfrm>
            <a:off x="2799143" y="5156960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1749D88-3529-4C96-BBAD-F311F34D9A80}"/>
              </a:ext>
            </a:extLst>
          </p:cNvPr>
          <p:cNvSpPr/>
          <p:nvPr/>
        </p:nvSpPr>
        <p:spPr>
          <a:xfrm>
            <a:off x="4715203" y="5161450"/>
            <a:ext cx="388892" cy="3725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711B43D-A41C-465A-B6CB-DE5A98A20B08}"/>
              </a:ext>
            </a:extLst>
          </p:cNvPr>
          <p:cNvSpPr/>
          <p:nvPr/>
        </p:nvSpPr>
        <p:spPr>
          <a:xfrm>
            <a:off x="2802751" y="4737425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BE9067-B037-4D33-9818-79CDB1BCE220}"/>
              </a:ext>
            </a:extLst>
          </p:cNvPr>
          <p:cNvSpPr/>
          <p:nvPr/>
        </p:nvSpPr>
        <p:spPr>
          <a:xfrm>
            <a:off x="4728670" y="4737425"/>
            <a:ext cx="388892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4B0906-4885-4F95-B9CA-C720981D92C0}"/>
              </a:ext>
            </a:extLst>
          </p:cNvPr>
          <p:cNvSpPr/>
          <p:nvPr/>
        </p:nvSpPr>
        <p:spPr>
          <a:xfrm>
            <a:off x="3565539" y="4963538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FEB6A0-CFBC-45AB-A35E-7CE3904F076C}"/>
              </a:ext>
            </a:extLst>
          </p:cNvPr>
          <p:cNvSpPr/>
          <p:nvPr/>
        </p:nvSpPr>
        <p:spPr>
          <a:xfrm>
            <a:off x="5470445" y="4957418"/>
            <a:ext cx="550649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ED8910CB-F748-48AF-99C0-11202C783231}"/>
              </a:ext>
            </a:extLst>
          </p:cNvPr>
          <p:cNvSpPr/>
          <p:nvPr/>
        </p:nvSpPr>
        <p:spPr>
          <a:xfrm rot="16200000">
            <a:off x="4693032" y="4578371"/>
            <a:ext cx="202006" cy="1927663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E030DD3E-CFBB-4840-80BD-8C337AC50325}"/>
              </a:ext>
            </a:extLst>
          </p:cNvPr>
          <p:cNvSpPr/>
          <p:nvPr/>
        </p:nvSpPr>
        <p:spPr>
          <a:xfrm rot="16200000" flipH="1">
            <a:off x="3799014" y="3610672"/>
            <a:ext cx="263777" cy="192766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2D510B-F9E3-4DB3-9B4E-1AED6D74BC49}"/>
                  </a:ext>
                </a:extLst>
              </p:cNvPr>
              <p:cNvSpPr txBox="1"/>
              <p:nvPr/>
            </p:nvSpPr>
            <p:spPr>
              <a:xfrm>
                <a:off x="3574847" y="4116797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2D510B-F9E3-4DB3-9B4E-1AED6D74B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47" y="4116797"/>
                <a:ext cx="571086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B09C3E-7294-4415-8BC6-BE862A6B064C}"/>
                  </a:ext>
                </a:extLst>
              </p:cNvPr>
              <p:cNvSpPr txBox="1"/>
              <p:nvPr/>
            </p:nvSpPr>
            <p:spPr>
              <a:xfrm>
                <a:off x="4556880" y="5609436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B09C3E-7294-4415-8BC6-BE862A6B0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80" y="5609436"/>
                <a:ext cx="571086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CCB2A3C-2412-426A-A4E6-135D2B9A9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26562"/>
              </p:ext>
            </p:extLst>
          </p:nvPr>
        </p:nvGraphicFramePr>
        <p:xfrm>
          <a:off x="656888" y="4586125"/>
          <a:ext cx="936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12000">
                  <a:extLst>
                    <a:ext uri="{9D8B030D-6E8A-4147-A177-3AD203B41FA5}">
                      <a16:colId xmlns:a16="http://schemas.microsoft.com/office/drawing/2014/main" val="1417804745"/>
                    </a:ext>
                  </a:extLst>
                </a:gridCol>
                <a:gridCol w="312000">
                  <a:extLst>
                    <a:ext uri="{9D8B030D-6E8A-4147-A177-3AD203B41FA5}">
                      <a16:colId xmlns:a16="http://schemas.microsoft.com/office/drawing/2014/main" val="3802570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9659F34-3B68-4097-9DB9-58E9A9750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25799"/>
              </p:ext>
            </p:extLst>
          </p:nvPr>
        </p:nvGraphicFramePr>
        <p:xfrm>
          <a:off x="656888" y="5145718"/>
          <a:ext cx="1872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624000">
                  <a:extLst>
                    <a:ext uri="{9D8B030D-6E8A-4147-A177-3AD203B41FA5}">
                      <a16:colId xmlns:a16="http://schemas.microsoft.com/office/drawing/2014/main" val="2936675781"/>
                    </a:ext>
                  </a:extLst>
                </a:gridCol>
                <a:gridCol w="624000">
                  <a:extLst>
                    <a:ext uri="{9D8B030D-6E8A-4147-A177-3AD203B41FA5}">
                      <a16:colId xmlns:a16="http://schemas.microsoft.com/office/drawing/2014/main" val="209655209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89AE09E1-5842-4ED4-A43B-034B115E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446"/>
              </p:ext>
            </p:extLst>
          </p:nvPr>
        </p:nvGraphicFramePr>
        <p:xfrm>
          <a:off x="1592666" y="4586125"/>
          <a:ext cx="936000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A217CB-6ADB-4CBE-AB75-9D6B4F1E4E8D}"/>
                  </a:ext>
                </a:extLst>
              </p:cNvPr>
              <p:cNvSpPr/>
              <p:nvPr/>
            </p:nvSpPr>
            <p:spPr>
              <a:xfrm>
                <a:off x="4160506" y="4842575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A217CB-6ADB-4CBE-AB75-9D6B4F1E4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06" y="4842575"/>
                <a:ext cx="58541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70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2" grpId="0"/>
      <p:bldP spid="2" grpId="1"/>
      <p:bldP spid="39" grpId="0"/>
      <p:bldP spid="39" grpId="1"/>
      <p:bldP spid="40" grpId="0"/>
      <p:bldP spid="40" grpId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52348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839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93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56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endParaRPr lang="en-GB" sz="2800" dirty="0"/>
              </a:p>
              <a:p>
                <a:pPr fontAlgn="t"/>
                <a:endParaRPr lang="en-GB" dirty="0"/>
              </a:p>
              <a:p>
                <a:r>
                  <a:rPr lang="en-GB" sz="2800" dirty="0"/>
                  <a:t>	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16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839484"/>
              </a:xfrm>
              <a:prstGeom prst="rect">
                <a:avLst/>
              </a:prstGeom>
              <a:blipFill>
                <a:blip r:embed="rId4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586E93-E175-4406-BF31-083573F76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2210"/>
              </p:ext>
            </p:extLst>
          </p:nvPr>
        </p:nvGraphicFramePr>
        <p:xfrm>
          <a:off x="4880595" y="878272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D3FFCB-AFC9-4994-B47A-F5A7ADA0B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06609"/>
              </p:ext>
            </p:extLst>
          </p:nvPr>
        </p:nvGraphicFramePr>
        <p:xfrm>
          <a:off x="4880594" y="4487499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6151CD63-9692-4DA9-BE7D-475238C96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650" y="2816601"/>
            <a:ext cx="460779" cy="4494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1FBD78-27D5-4E73-9F17-0F919D367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906" y="2816601"/>
            <a:ext cx="460779" cy="4494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A51B9A-B57C-4C1A-B2FC-ADE9C2722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464" y="2816601"/>
            <a:ext cx="460779" cy="4494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A003AD-9480-43AD-A016-E716D281F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650" y="3193716"/>
            <a:ext cx="460779" cy="4494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37EBF7-AF5A-4E17-BEDD-D4F211249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464" y="3193716"/>
            <a:ext cx="460779" cy="4494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19EDFA-20B9-4F32-92CB-2E2403F91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278" y="3193716"/>
            <a:ext cx="460779" cy="4494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CE2940-2139-44D6-B4DA-1ABE09182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906" y="3193716"/>
            <a:ext cx="460779" cy="4494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0D3A57-04F6-4F93-9A9D-0AF936545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736" y="2816601"/>
            <a:ext cx="460779" cy="4494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F6FF43-ADCA-49F1-80ED-DC7C56C55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914" y="3193716"/>
            <a:ext cx="460779" cy="4494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C96947-17F7-4CE6-A976-8ECC1DA95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364" y="2816601"/>
            <a:ext cx="460779" cy="4494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F1BB35-6ED7-438F-93C3-A7E93AFE2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364" y="3193716"/>
            <a:ext cx="460779" cy="4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839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of 93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56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endParaRPr lang="en-GB" sz="2800" dirty="0"/>
              </a:p>
              <a:p>
                <a:pPr fontAlgn="t"/>
                <a:endParaRPr lang="en-GB" dirty="0"/>
              </a:p>
              <a:p>
                <a:r>
                  <a:rPr lang="en-GB" sz="2800" dirty="0"/>
                  <a:t>	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16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 startAt="3"/>
                </a:pPr>
                <a:endParaRPr lang="en-GB" sz="2800" dirty="0"/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839484"/>
              </a:xfrm>
              <a:prstGeom prst="rect">
                <a:avLst/>
              </a:prstGeom>
              <a:blipFill>
                <a:blip r:embed="rId5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586E93-E175-4406-BF31-083573F76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1296"/>
              </p:ext>
            </p:extLst>
          </p:nvPr>
        </p:nvGraphicFramePr>
        <p:xfrm>
          <a:off x="4880595" y="885415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D3FFCB-AFC9-4994-B47A-F5A7ADA0B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44500"/>
              </p:ext>
            </p:extLst>
          </p:nvPr>
        </p:nvGraphicFramePr>
        <p:xfrm>
          <a:off x="4880593" y="4490710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073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63" name="Left Brace 62">
            <a:extLst>
              <a:ext uri="{FF2B5EF4-FFF2-40B4-BE49-F238E27FC236}">
                <a16:creationId xmlns:a16="http://schemas.microsoft.com/office/drawing/2014/main" id="{0E0CD986-4C6D-4CEA-9FCE-7C477039185B}"/>
              </a:ext>
            </a:extLst>
          </p:cNvPr>
          <p:cNvSpPr/>
          <p:nvPr/>
        </p:nvSpPr>
        <p:spPr>
          <a:xfrm rot="5400000">
            <a:off x="5962400" y="-482506"/>
            <a:ext cx="234462" cy="239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AAA6D6-0113-46B3-B6B2-720C0CFB13B7}"/>
              </a:ext>
            </a:extLst>
          </p:cNvPr>
          <p:cNvSpPr txBox="1"/>
          <p:nvPr/>
        </p:nvSpPr>
        <p:spPr>
          <a:xfrm>
            <a:off x="5814186" y="13047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93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D324C714-E621-48F5-9A54-E2BCC7E02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67762"/>
              </p:ext>
            </p:extLst>
          </p:nvPr>
        </p:nvGraphicFramePr>
        <p:xfrm>
          <a:off x="4880595" y="885415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AEF01AB-448E-4120-8ABD-1A4772981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17862"/>
              </p:ext>
            </p:extLst>
          </p:nvPr>
        </p:nvGraphicFramePr>
        <p:xfrm>
          <a:off x="4880595" y="885415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68AEC255-6D10-403B-ABA0-66B2FA4B3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21033"/>
              </p:ext>
            </p:extLst>
          </p:nvPr>
        </p:nvGraphicFramePr>
        <p:xfrm>
          <a:off x="4880595" y="885415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63F8034A-A768-4B76-B01E-347FB6F62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70594"/>
              </p:ext>
            </p:extLst>
          </p:nvPr>
        </p:nvGraphicFramePr>
        <p:xfrm>
          <a:off x="4880595" y="885415"/>
          <a:ext cx="2398073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35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99357">
                  <a:extLst>
                    <a:ext uri="{9D8B030D-6E8A-4147-A177-3AD203B41FA5}">
                      <a16:colId xmlns:a16="http://schemas.microsoft.com/office/drawing/2014/main" val="2365707152"/>
                    </a:ext>
                  </a:extLst>
                </a:gridCol>
                <a:gridCol w="799358">
                  <a:extLst>
                    <a:ext uri="{9D8B030D-6E8A-4147-A177-3AD203B41FA5}">
                      <a16:colId xmlns:a16="http://schemas.microsoft.com/office/drawing/2014/main" val="2284063269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94DC0229-9F38-491C-A64B-70AD2B52974D}"/>
              </a:ext>
            </a:extLst>
          </p:cNvPr>
          <p:cNvSpPr/>
          <p:nvPr/>
        </p:nvSpPr>
        <p:spPr>
          <a:xfrm>
            <a:off x="2709303" y="49064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31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C8524E1B-8FB1-4D4E-B636-03B17E17E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55577"/>
              </p:ext>
            </p:extLst>
          </p:nvPr>
        </p:nvGraphicFramePr>
        <p:xfrm>
          <a:off x="4184273" y="2475379"/>
          <a:ext cx="3790714" cy="1276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67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947679">
                  <a:extLst>
                    <a:ext uri="{9D8B030D-6E8A-4147-A177-3AD203B41FA5}">
                      <a16:colId xmlns:a16="http://schemas.microsoft.com/office/drawing/2014/main" val="1302930804"/>
                    </a:ext>
                  </a:extLst>
                </a:gridCol>
                <a:gridCol w="947679">
                  <a:extLst>
                    <a:ext uri="{9D8B030D-6E8A-4147-A177-3AD203B41FA5}">
                      <a16:colId xmlns:a16="http://schemas.microsoft.com/office/drawing/2014/main" val="4190688762"/>
                    </a:ext>
                  </a:extLst>
                </a:gridCol>
                <a:gridCol w="947678">
                  <a:extLst>
                    <a:ext uri="{9D8B030D-6E8A-4147-A177-3AD203B41FA5}">
                      <a16:colId xmlns:a16="http://schemas.microsoft.com/office/drawing/2014/main" val="136532599"/>
                    </a:ext>
                  </a:extLst>
                </a:gridCol>
              </a:tblGrid>
              <a:tr h="1276643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0D87D0DD-7897-4A32-900B-C3E6E362F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650" y="2816601"/>
            <a:ext cx="460779" cy="4494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E06498B-7431-4EA0-B263-0163F2D7D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464" y="2816601"/>
            <a:ext cx="460779" cy="4494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60F741-CB89-4619-9C27-73866E925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650" y="3193716"/>
            <a:ext cx="460779" cy="44943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592C5-5A63-4E42-B36B-591219CB5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464" y="3193716"/>
            <a:ext cx="460779" cy="4494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A08447F-B9EC-4E45-AA26-BDA4753E5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3278" y="3193716"/>
            <a:ext cx="460779" cy="4494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05FFD94-A067-4287-B6D5-6B3FEB77D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0147" y="2816601"/>
            <a:ext cx="460779" cy="4494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5655345-72CB-4F93-A800-3DE3857DB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914" y="3193716"/>
            <a:ext cx="460779" cy="4494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A3F1F68-8510-426D-A78E-83FCE6434F43}"/>
              </a:ext>
            </a:extLst>
          </p:cNvPr>
          <p:cNvGrpSpPr/>
          <p:nvPr/>
        </p:nvGrpSpPr>
        <p:grpSpPr>
          <a:xfrm>
            <a:off x="2874906" y="2816601"/>
            <a:ext cx="856237" cy="826545"/>
            <a:chOff x="2874906" y="2816601"/>
            <a:chExt cx="856237" cy="82654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80D1E36-0E49-4644-B479-60201B2FB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2816601"/>
              <a:ext cx="460779" cy="44943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E6EEEDD-1F6C-4EE0-B6FE-8B68B5698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3193716"/>
              <a:ext cx="460779" cy="44943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7B0D274-13BC-46BC-A464-F0EBDE3DB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2816601"/>
              <a:ext cx="460779" cy="44943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D8C22BC-2767-4757-8021-B42CCDFB7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3193716"/>
              <a:ext cx="460779" cy="449430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C9E6F31D-A5D6-4D97-93BB-C5547C09D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483" y="2816601"/>
            <a:ext cx="460779" cy="44943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B27D426-5961-4924-A95A-7DB94C2C1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483" y="3193716"/>
            <a:ext cx="460779" cy="44943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0DDEA4B-184E-489F-B645-87EDC213B204}"/>
              </a:ext>
            </a:extLst>
          </p:cNvPr>
          <p:cNvGrpSpPr/>
          <p:nvPr/>
        </p:nvGrpSpPr>
        <p:grpSpPr>
          <a:xfrm>
            <a:off x="1316929" y="2816601"/>
            <a:ext cx="856237" cy="826545"/>
            <a:chOff x="2874906" y="2816601"/>
            <a:chExt cx="856237" cy="82654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74E890E-6605-4246-93D0-102C2564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2816601"/>
              <a:ext cx="460779" cy="44943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5BC1014-A50A-489D-9805-5BEEB5D44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3193716"/>
              <a:ext cx="460779" cy="44943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D5ED306-97B7-4D19-B68B-BC1F2050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2816601"/>
              <a:ext cx="460779" cy="44943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811903A-BA17-4F4E-B881-67CCF5D5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3193716"/>
              <a:ext cx="460779" cy="44943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4B0EBAD-698D-42E4-B7CE-0B3DF75BC764}"/>
              </a:ext>
            </a:extLst>
          </p:cNvPr>
          <p:cNvGrpSpPr/>
          <p:nvPr/>
        </p:nvGrpSpPr>
        <p:grpSpPr>
          <a:xfrm>
            <a:off x="535819" y="2816601"/>
            <a:ext cx="856237" cy="826545"/>
            <a:chOff x="2874906" y="2816601"/>
            <a:chExt cx="856237" cy="82654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D569905-319B-48D1-85AF-63538BAC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2816601"/>
              <a:ext cx="460779" cy="44943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33FF115-EB41-453E-A4C5-230CF28D7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4906" y="3193716"/>
              <a:ext cx="460779" cy="44943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0A1950B-6525-4C49-8F3F-EF19CFDBC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2816601"/>
              <a:ext cx="460779" cy="44943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1DE1AD2-1FBA-44F5-9EC4-E59A3448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364" y="3193716"/>
              <a:ext cx="460779" cy="449430"/>
            </a:xfrm>
            <a:prstGeom prst="rect">
              <a:avLst/>
            </a:prstGeom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D6112922-498E-4B7C-AC5A-3CEE8DFF51B9}"/>
              </a:ext>
            </a:extLst>
          </p:cNvPr>
          <p:cNvSpPr/>
          <p:nvPr/>
        </p:nvSpPr>
        <p:spPr>
          <a:xfrm>
            <a:off x="2693276" y="201780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0EF849DD-C6AB-4E57-A00A-8CB48F704418}"/>
              </a:ext>
            </a:extLst>
          </p:cNvPr>
          <p:cNvSpPr/>
          <p:nvPr/>
        </p:nvSpPr>
        <p:spPr>
          <a:xfrm rot="5400000">
            <a:off x="5962401" y="3118040"/>
            <a:ext cx="234462" cy="239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675C9C-2EB5-437E-83C0-9376A0BEDBB2}"/>
              </a:ext>
            </a:extLst>
          </p:cNvPr>
          <p:cNvSpPr txBox="1"/>
          <p:nvPr/>
        </p:nvSpPr>
        <p:spPr>
          <a:xfrm>
            <a:off x="5814187" y="3731018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16</a:t>
            </a: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EC3070ED-1D06-4958-B8E0-F7E82B66F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71466"/>
              </p:ext>
            </p:extLst>
          </p:nvPr>
        </p:nvGraphicFramePr>
        <p:xfrm>
          <a:off x="4880593" y="4490710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993493507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4000240791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250827860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595D9343-9C36-4CD8-91DC-03B24B789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79130"/>
              </p:ext>
            </p:extLst>
          </p:nvPr>
        </p:nvGraphicFramePr>
        <p:xfrm>
          <a:off x="4880593" y="4490710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993493507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4000240791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250827860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2B6D6A13-9BDA-40CC-885F-47665D131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00359"/>
              </p:ext>
            </p:extLst>
          </p:nvPr>
        </p:nvGraphicFramePr>
        <p:xfrm>
          <a:off x="4880593" y="4490710"/>
          <a:ext cx="2398074" cy="567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518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993493507"/>
                    </a:ext>
                  </a:extLst>
                </a:gridCol>
                <a:gridCol w="599519">
                  <a:extLst>
                    <a:ext uri="{9D8B030D-6E8A-4147-A177-3AD203B41FA5}">
                      <a16:colId xmlns:a16="http://schemas.microsoft.com/office/drawing/2014/main" val="4000240791"/>
                    </a:ext>
                  </a:extLst>
                </a:gridCol>
                <a:gridCol w="599518">
                  <a:extLst>
                    <a:ext uri="{9D8B030D-6E8A-4147-A177-3AD203B41FA5}">
                      <a16:colId xmlns:a16="http://schemas.microsoft.com/office/drawing/2014/main" val="250827860"/>
                    </a:ext>
                  </a:extLst>
                </a:gridCol>
              </a:tblGrid>
              <a:tr h="56751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90" name="Left Brace 89">
            <a:extLst>
              <a:ext uri="{FF2B5EF4-FFF2-40B4-BE49-F238E27FC236}">
                <a16:creationId xmlns:a16="http://schemas.microsoft.com/office/drawing/2014/main" id="{793BA5A5-61C3-425C-A376-1524579D20D1}"/>
              </a:ext>
            </a:extLst>
          </p:cNvPr>
          <p:cNvSpPr/>
          <p:nvPr/>
        </p:nvSpPr>
        <p:spPr>
          <a:xfrm rot="16200000" flipV="1">
            <a:off x="5665100" y="4330126"/>
            <a:ext cx="234462" cy="180346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202EDF-3FC9-43EC-B318-01D61D04A4AD}"/>
              </a:ext>
            </a:extLst>
          </p:cNvPr>
          <p:cNvSpPr txBox="1"/>
          <p:nvPr/>
        </p:nvSpPr>
        <p:spPr>
          <a:xfrm>
            <a:off x="5517549" y="5349092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92E41A8-38CF-49CF-BC6F-0C5337693145}"/>
              </a:ext>
            </a:extLst>
          </p:cNvPr>
          <p:cNvSpPr/>
          <p:nvPr/>
        </p:nvSpPr>
        <p:spPr>
          <a:xfrm>
            <a:off x="2720213" y="423888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3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31545 -0.04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231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37466 -0.046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23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52257 -0.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-50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58629 -0.1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6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40052 0.0118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57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42014 0.0127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62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43455 0.01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8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43507 0.0166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83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43733 0.0166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8" y="83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3681 0.01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83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45434 0.0127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9" grpId="0"/>
      <p:bldP spid="83" grpId="0"/>
      <p:bldP spid="84" grpId="0" animBg="1"/>
      <p:bldP spid="85" grpId="0"/>
      <p:bldP spid="90" grpId="0" animBg="1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80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of 80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9F990D-E7A7-4C8F-A6B5-64BB7D362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60975"/>
              </p:ext>
            </p:extLst>
          </p:nvPr>
        </p:nvGraphicFramePr>
        <p:xfrm>
          <a:off x="4364314" y="1014265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14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419144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A3BDDA45-8714-4974-AF55-7B5C43B76DF9}"/>
              </a:ext>
            </a:extLst>
          </p:cNvPr>
          <p:cNvSpPr/>
          <p:nvPr/>
        </p:nvSpPr>
        <p:spPr>
          <a:xfrm rot="5400000">
            <a:off x="5666227" y="-5608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55D87-BF9D-4D2C-B198-EBF556797F8B}"/>
              </a:ext>
            </a:extLst>
          </p:cNvPr>
          <p:cNvSpPr txBox="1"/>
          <p:nvPr/>
        </p:nvSpPr>
        <p:spPr>
          <a:xfrm>
            <a:off x="5519360" y="265833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361CC5-690F-4B97-8450-2D927391A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14015"/>
              </p:ext>
            </p:extLst>
          </p:nvPr>
        </p:nvGraphicFramePr>
        <p:xfrm>
          <a:off x="4364314" y="1014265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14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419144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63EA4A-FA48-4F1C-91FD-1CD77DB60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5731"/>
              </p:ext>
            </p:extLst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49154567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131687029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F0EEC95B-B98D-458C-977E-86E09A5E1D77}"/>
              </a:ext>
            </a:extLst>
          </p:cNvPr>
          <p:cNvSpPr/>
          <p:nvPr/>
        </p:nvSpPr>
        <p:spPr>
          <a:xfrm rot="5400000">
            <a:off x="5666226" y="95789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1F45B-5396-4E0D-999D-F42AD6C92AEB}"/>
              </a:ext>
            </a:extLst>
          </p:cNvPr>
          <p:cNvSpPr txBox="1"/>
          <p:nvPr/>
        </p:nvSpPr>
        <p:spPr>
          <a:xfrm>
            <a:off x="5519359" y="1784618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80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ED4E5E-EE47-4CBD-B2F6-CE2E43F54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12379"/>
              </p:ext>
            </p:extLst>
          </p:nvPr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008802575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78396802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137F9B-5DBD-45E0-A21D-226576F31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56929"/>
              </p:ext>
            </p:extLst>
          </p:nvPr>
        </p:nvGraphicFramePr>
        <p:xfrm>
          <a:off x="4364315" y="4182626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78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657229820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137967644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511807981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783928722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776725987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481618727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5" name="Left Brace 14">
            <a:extLst>
              <a:ext uri="{FF2B5EF4-FFF2-40B4-BE49-F238E27FC236}">
                <a16:creationId xmlns:a16="http://schemas.microsoft.com/office/drawing/2014/main" id="{BCA0585E-5E79-468E-8579-C4F3B64DFF7E}"/>
              </a:ext>
            </a:extLst>
          </p:cNvPr>
          <p:cNvSpPr/>
          <p:nvPr/>
        </p:nvSpPr>
        <p:spPr>
          <a:xfrm rot="5400000">
            <a:off x="5666228" y="2607472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0E734-698C-46A1-BD50-5F53E5E632EA}"/>
              </a:ext>
            </a:extLst>
          </p:cNvPr>
          <p:cNvSpPr txBox="1"/>
          <p:nvPr/>
        </p:nvSpPr>
        <p:spPr>
          <a:xfrm>
            <a:off x="5519361" y="3434194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786C9A9-4E28-43A0-8817-02B29979E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21346"/>
              </p:ext>
            </p:extLst>
          </p:nvPr>
        </p:nvGraphicFramePr>
        <p:xfrm>
          <a:off x="4364315" y="4182626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78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4142467373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047391210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32190761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1577330998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989106366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722877278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BD1910-7EB5-4988-B6A7-17BF1714E4EB}"/>
              </a:ext>
            </a:extLst>
          </p:cNvPr>
          <p:cNvSpPr txBox="1"/>
          <p:nvPr/>
        </p:nvSpPr>
        <p:spPr>
          <a:xfrm>
            <a:off x="2541306" y="75283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F82F8-2FF0-47D2-B5B6-8B9C3B59A1F6}"/>
              </a:ext>
            </a:extLst>
          </p:cNvPr>
          <p:cNvSpPr txBox="1"/>
          <p:nvPr/>
        </p:nvSpPr>
        <p:spPr>
          <a:xfrm>
            <a:off x="2535444" y="22770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99541-1B50-437C-A545-15BD73B81248}"/>
              </a:ext>
            </a:extLst>
          </p:cNvPr>
          <p:cNvSpPr txBox="1"/>
          <p:nvPr/>
        </p:nvSpPr>
        <p:spPr>
          <a:xfrm>
            <a:off x="2542177" y="3793822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FC5DFC-2C6F-4416-8875-2CD00C785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666" y="5571376"/>
            <a:ext cx="747045" cy="7470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C8B12D-E1FE-401F-A9FC-84A65A9A214E}"/>
              </a:ext>
            </a:extLst>
          </p:cNvPr>
          <p:cNvSpPr txBox="1"/>
          <p:nvPr/>
        </p:nvSpPr>
        <p:spPr>
          <a:xfrm>
            <a:off x="5729052" y="569358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4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  <p:bldP spid="15" grpId="0" animBg="1"/>
      <p:bldP spid="16" grpId="0"/>
      <p:bldP spid="18" grpId="0"/>
      <p:bldP spid="19" grpId="0"/>
      <p:bldP spid="20" grpId="0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of 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80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of 80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1544012" cy="4693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1682260" y="4920274"/>
            <a:ext cx="588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notice?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What’s stayed the same? What’s changed?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9F990D-E7A7-4C8F-A6B5-64BB7D3622E2}"/>
              </a:ext>
            </a:extLst>
          </p:cNvPr>
          <p:cNvGraphicFramePr>
            <a:graphicFrameLocks noGrp="1"/>
          </p:cNvGraphicFramePr>
          <p:nvPr/>
        </p:nvGraphicFramePr>
        <p:xfrm>
          <a:off x="4364314" y="1014265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14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419144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A3BDDA45-8714-4974-AF55-7B5C43B76DF9}"/>
              </a:ext>
            </a:extLst>
          </p:cNvPr>
          <p:cNvSpPr/>
          <p:nvPr/>
        </p:nvSpPr>
        <p:spPr>
          <a:xfrm rot="5400000">
            <a:off x="5666227" y="-560889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55D87-BF9D-4D2C-B198-EBF556797F8B}"/>
              </a:ext>
            </a:extLst>
          </p:cNvPr>
          <p:cNvSpPr txBox="1"/>
          <p:nvPr/>
        </p:nvSpPr>
        <p:spPr>
          <a:xfrm>
            <a:off x="5519360" y="265833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361CC5-690F-4B97-8450-2D927391AB34}"/>
              </a:ext>
            </a:extLst>
          </p:cNvPr>
          <p:cNvGraphicFramePr>
            <a:graphicFrameLocks noGrp="1"/>
          </p:cNvGraphicFramePr>
          <p:nvPr/>
        </p:nvGraphicFramePr>
        <p:xfrm>
          <a:off x="4364314" y="1014265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144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1419144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63EA4A-FA48-4F1C-91FD-1CD77DB60D32}"/>
              </a:ext>
            </a:extLst>
          </p:cNvPr>
          <p:cNvGraphicFramePr>
            <a:graphicFrameLocks noGrp="1"/>
          </p:cNvGraphicFramePr>
          <p:nvPr/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49154567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131687029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F0EEC95B-B98D-458C-977E-86E09A5E1D77}"/>
              </a:ext>
            </a:extLst>
          </p:cNvPr>
          <p:cNvSpPr/>
          <p:nvPr/>
        </p:nvSpPr>
        <p:spPr>
          <a:xfrm rot="5400000">
            <a:off x="5666226" y="957896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1F45B-5396-4E0D-999D-F42AD6C92AEB}"/>
              </a:ext>
            </a:extLst>
          </p:cNvPr>
          <p:cNvSpPr txBox="1"/>
          <p:nvPr/>
        </p:nvSpPr>
        <p:spPr>
          <a:xfrm>
            <a:off x="5519359" y="1784618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80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ED4E5E-EE47-4CBD-B2F6-CE2E43F54C65}"/>
              </a:ext>
            </a:extLst>
          </p:cNvPr>
          <p:cNvGraphicFramePr>
            <a:graphicFrameLocks noGrp="1"/>
          </p:cNvGraphicFramePr>
          <p:nvPr/>
        </p:nvGraphicFramePr>
        <p:xfrm>
          <a:off x="4364313" y="2533050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572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4008802575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709572">
                  <a:extLst>
                    <a:ext uri="{9D8B030D-6E8A-4147-A177-3AD203B41FA5}">
                      <a16:colId xmlns:a16="http://schemas.microsoft.com/office/drawing/2014/main" val="78396802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137F9B-5DBD-45E0-A21D-226576F31249}"/>
              </a:ext>
            </a:extLst>
          </p:cNvPr>
          <p:cNvGraphicFramePr>
            <a:graphicFrameLocks noGrp="1"/>
          </p:cNvGraphicFramePr>
          <p:nvPr/>
        </p:nvGraphicFramePr>
        <p:xfrm>
          <a:off x="4364315" y="4182626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78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657229820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137967644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511807981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783928722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776725987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481618727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5" name="Left Brace 14">
            <a:extLst>
              <a:ext uri="{FF2B5EF4-FFF2-40B4-BE49-F238E27FC236}">
                <a16:creationId xmlns:a16="http://schemas.microsoft.com/office/drawing/2014/main" id="{BCA0585E-5E79-468E-8579-C4F3B64DFF7E}"/>
              </a:ext>
            </a:extLst>
          </p:cNvPr>
          <p:cNvSpPr/>
          <p:nvPr/>
        </p:nvSpPr>
        <p:spPr>
          <a:xfrm rot="5400000">
            <a:off x="5666228" y="2607472"/>
            <a:ext cx="234462" cy="283829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0E734-698C-46A1-BD50-5F53E5E632EA}"/>
              </a:ext>
            </a:extLst>
          </p:cNvPr>
          <p:cNvSpPr txBox="1"/>
          <p:nvPr/>
        </p:nvSpPr>
        <p:spPr>
          <a:xfrm>
            <a:off x="5519361" y="3434194"/>
            <a:ext cx="55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786C9A9-4E28-43A0-8817-02B29979EA91}"/>
              </a:ext>
            </a:extLst>
          </p:cNvPr>
          <p:cNvGraphicFramePr>
            <a:graphicFrameLocks noGrp="1"/>
          </p:cNvGraphicFramePr>
          <p:nvPr/>
        </p:nvGraphicFramePr>
        <p:xfrm>
          <a:off x="4364315" y="4182626"/>
          <a:ext cx="2838288" cy="46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78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4142467373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047391210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32190761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3031495202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1577330998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989106366"/>
                    </a:ext>
                  </a:extLst>
                </a:gridCol>
                <a:gridCol w="354786">
                  <a:extLst>
                    <a:ext uri="{9D8B030D-6E8A-4147-A177-3AD203B41FA5}">
                      <a16:colId xmlns:a16="http://schemas.microsoft.com/office/drawing/2014/main" val="2722877278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BD1910-7EB5-4988-B6A7-17BF1714E4EB}"/>
              </a:ext>
            </a:extLst>
          </p:cNvPr>
          <p:cNvSpPr txBox="1"/>
          <p:nvPr/>
        </p:nvSpPr>
        <p:spPr>
          <a:xfrm>
            <a:off x="2541306" y="752831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F82F8-2FF0-47D2-B5B6-8B9C3B59A1F6}"/>
              </a:ext>
            </a:extLst>
          </p:cNvPr>
          <p:cNvSpPr txBox="1"/>
          <p:nvPr/>
        </p:nvSpPr>
        <p:spPr>
          <a:xfrm>
            <a:off x="2535444" y="2277039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99541-1B50-437C-A545-15BD73B81248}"/>
              </a:ext>
            </a:extLst>
          </p:cNvPr>
          <p:cNvSpPr txBox="1"/>
          <p:nvPr/>
        </p:nvSpPr>
        <p:spPr>
          <a:xfrm>
            <a:off x="2542177" y="3793822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FC5DFC-2C6F-4416-8875-2CD00C785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666" y="5571376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C8B12D-E1FE-401F-A9FC-84A65A9A214E}"/>
              </a:ext>
            </a:extLst>
          </p:cNvPr>
          <p:cNvSpPr txBox="1"/>
          <p:nvPr/>
        </p:nvSpPr>
        <p:spPr>
          <a:xfrm>
            <a:off x="5729052" y="569358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B2FE47-6929-4D3C-A1AC-B0BE881DBB7E}"/>
              </a:ext>
            </a:extLst>
          </p:cNvPr>
          <p:cNvSpPr/>
          <p:nvPr/>
        </p:nvSpPr>
        <p:spPr>
          <a:xfrm>
            <a:off x="1092828" y="1002541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4D55AD-1CB1-48E8-9024-36421607283D}"/>
              </a:ext>
            </a:extLst>
          </p:cNvPr>
          <p:cNvSpPr/>
          <p:nvPr/>
        </p:nvSpPr>
        <p:spPr>
          <a:xfrm>
            <a:off x="1098690" y="2510679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215AD8A5-55E1-4069-A626-ADB7B1E59BAE}"/>
              </a:ext>
            </a:extLst>
          </p:cNvPr>
          <p:cNvSpPr/>
          <p:nvPr/>
        </p:nvSpPr>
        <p:spPr>
          <a:xfrm>
            <a:off x="809708" y="1156118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C724B-0C34-49C7-8CD3-EA9EA3CDF409}"/>
              </a:ext>
            </a:extLst>
          </p:cNvPr>
          <p:cNvSpPr/>
          <p:nvPr/>
        </p:nvSpPr>
        <p:spPr>
          <a:xfrm>
            <a:off x="2560042" y="838634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C273D0-7E3F-466A-847C-1084814C8558}"/>
              </a:ext>
            </a:extLst>
          </p:cNvPr>
          <p:cNvSpPr/>
          <p:nvPr/>
        </p:nvSpPr>
        <p:spPr>
          <a:xfrm>
            <a:off x="2565904" y="2346772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6644E82F-936E-4FE6-B632-322A706E89E9}"/>
              </a:ext>
            </a:extLst>
          </p:cNvPr>
          <p:cNvSpPr/>
          <p:nvPr/>
        </p:nvSpPr>
        <p:spPr>
          <a:xfrm flipH="1">
            <a:off x="3135634" y="1024912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A64DFE-97D1-41EA-B80E-D4D5DFEFB335}"/>
                  </a:ext>
                </a:extLst>
              </p:cNvPr>
              <p:cNvSpPr txBox="1"/>
              <p:nvPr/>
            </p:nvSpPr>
            <p:spPr>
              <a:xfrm>
                <a:off x="360156" y="169661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A64DFE-97D1-41EA-B80E-D4D5DFEFB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6" y="1696615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FF97B0-FB93-43D3-A52C-71307410C0D0}"/>
              </a:ext>
            </a:extLst>
          </p:cNvPr>
          <p:cNvCxnSpPr/>
          <p:nvPr/>
        </p:nvCxnSpPr>
        <p:spPr>
          <a:xfrm>
            <a:off x="1817076" y="1173704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541C67-1AD1-4A79-B2B5-8FE8A76DEB84}"/>
              </a:ext>
            </a:extLst>
          </p:cNvPr>
          <p:cNvCxnSpPr/>
          <p:nvPr/>
        </p:nvCxnSpPr>
        <p:spPr>
          <a:xfrm>
            <a:off x="1817076" y="2719328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EF87A1-78C3-4899-8A7A-694181CFEC8F}"/>
              </a:ext>
            </a:extLst>
          </p:cNvPr>
          <p:cNvCxnSpPr/>
          <p:nvPr/>
        </p:nvCxnSpPr>
        <p:spPr>
          <a:xfrm>
            <a:off x="1810970" y="4227565"/>
            <a:ext cx="35169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366992-2E8D-4DB5-9D0F-31B8274E5B98}"/>
                  </a:ext>
                </a:extLst>
              </p:cNvPr>
              <p:cNvSpPr txBox="1"/>
              <p:nvPr/>
            </p:nvSpPr>
            <p:spPr>
              <a:xfrm>
                <a:off x="3339099" y="1584563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366992-2E8D-4DB5-9D0F-31B8274E5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99" y="1584563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D58A75DB-D3A7-4EC0-B766-C6565BE77B6B}"/>
              </a:ext>
            </a:extLst>
          </p:cNvPr>
          <p:cNvSpPr/>
          <p:nvPr/>
        </p:nvSpPr>
        <p:spPr>
          <a:xfrm>
            <a:off x="1098690" y="4057742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23E83E7D-9C31-482C-AB2B-8F1CB0899166}"/>
              </a:ext>
            </a:extLst>
          </p:cNvPr>
          <p:cNvSpPr/>
          <p:nvPr/>
        </p:nvSpPr>
        <p:spPr>
          <a:xfrm>
            <a:off x="809708" y="2703181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B0E0935-63B7-4997-A8F2-E72A71C9BBD1}"/>
              </a:ext>
            </a:extLst>
          </p:cNvPr>
          <p:cNvSpPr/>
          <p:nvPr/>
        </p:nvSpPr>
        <p:spPr>
          <a:xfrm>
            <a:off x="2565904" y="3882111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id="{C3C5CEB6-5397-41BA-BDC4-C7D6A8072EB0}"/>
              </a:ext>
            </a:extLst>
          </p:cNvPr>
          <p:cNvSpPr/>
          <p:nvPr/>
        </p:nvSpPr>
        <p:spPr>
          <a:xfrm flipH="1">
            <a:off x="3135634" y="2571975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BA520B-6A8C-4541-81B7-00EBEA943C07}"/>
                  </a:ext>
                </a:extLst>
              </p:cNvPr>
              <p:cNvSpPr txBox="1"/>
              <p:nvPr/>
            </p:nvSpPr>
            <p:spPr>
              <a:xfrm>
                <a:off x="360156" y="3243678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BA520B-6A8C-4541-81B7-00EBEA943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6" y="3243678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AB732C-2E33-4F3D-8F10-60773E9FCF09}"/>
                  </a:ext>
                </a:extLst>
              </p:cNvPr>
              <p:cNvSpPr txBox="1"/>
              <p:nvPr/>
            </p:nvSpPr>
            <p:spPr>
              <a:xfrm>
                <a:off x="3339099" y="3131626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AB732C-2E33-4F3D-8F10-60773E9FC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99" y="3131626"/>
                <a:ext cx="571086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>
            <a:extLst>
              <a:ext uri="{FF2B5EF4-FFF2-40B4-BE49-F238E27FC236}">
                <a16:creationId xmlns:a16="http://schemas.microsoft.com/office/drawing/2014/main" id="{6E8E892D-4E77-43F3-B924-051AED8104F8}"/>
              </a:ext>
            </a:extLst>
          </p:cNvPr>
          <p:cNvSpPr/>
          <p:nvPr/>
        </p:nvSpPr>
        <p:spPr>
          <a:xfrm>
            <a:off x="798870" y="1167842"/>
            <a:ext cx="236224" cy="3104836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8AF5D26F-DAFF-403B-ABB0-99CC692B1881}"/>
              </a:ext>
            </a:extLst>
          </p:cNvPr>
          <p:cNvSpPr/>
          <p:nvPr/>
        </p:nvSpPr>
        <p:spPr>
          <a:xfrm flipH="1">
            <a:off x="3138514" y="1024912"/>
            <a:ext cx="236224" cy="3118936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D1CAA6-AF46-45FC-827B-385744597B09}"/>
                  </a:ext>
                </a:extLst>
              </p:cNvPr>
              <p:cNvSpPr txBox="1"/>
              <p:nvPr/>
            </p:nvSpPr>
            <p:spPr>
              <a:xfrm>
                <a:off x="340412" y="240014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D1CAA6-AF46-45FC-827B-38574459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2" y="2400149"/>
                <a:ext cx="571086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D93CFE-1C9C-4E2F-8EC3-88CCC08A2456}"/>
                  </a:ext>
                </a:extLst>
              </p:cNvPr>
              <p:cNvSpPr txBox="1"/>
              <p:nvPr/>
            </p:nvSpPr>
            <p:spPr>
              <a:xfrm>
                <a:off x="3346733" y="2400149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D93CFE-1C9C-4E2F-8EC3-88CCC08A2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33" y="2400149"/>
                <a:ext cx="571086" cy="400110"/>
              </a:xfrm>
              <a:prstGeom prst="rect">
                <a:avLst/>
              </a:prstGeom>
              <a:blipFill>
                <a:blip r:embed="rId1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73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build="allAtOnce"/>
      <p:bldP spid="33" grpId="0" build="allAtOnce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build="allAtOnce"/>
      <p:bldP spid="39" grpId="0" build="allAtOnce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1098690" y="586728"/>
                <a:ext cx="5060873" cy="6182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of 112?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				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112?</a:t>
                </a:r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586728"/>
                <a:ext cx="5060873" cy="6182718"/>
              </a:xfrm>
              <a:prstGeom prst="rect">
                <a:avLst/>
              </a:prstGeom>
              <a:blipFill>
                <a:blip r:embed="rId5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67A9BB-4B8A-4573-A974-725C5791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75" y="5277977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0F505-BF4B-4579-B5D0-D0C61DBF7688}"/>
              </a:ext>
            </a:extLst>
          </p:cNvPr>
          <p:cNvSpPr txBox="1"/>
          <p:nvPr/>
        </p:nvSpPr>
        <p:spPr>
          <a:xfrm>
            <a:off x="5595561" y="54001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34FFF-B7CA-4343-A45E-C7567709C3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9" t="4416" r="22777" b="29583"/>
          <a:stretch/>
        </p:blipFill>
        <p:spPr>
          <a:xfrm>
            <a:off x="975157" y="396228"/>
            <a:ext cx="4601494" cy="2962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2A3884-E35D-432D-A784-F1DF488319F8}"/>
                  </a:ext>
                </a:extLst>
              </p:cNvPr>
              <p:cNvSpPr/>
              <p:nvPr/>
            </p:nvSpPr>
            <p:spPr>
              <a:xfrm>
                <a:off x="1098690" y="3568700"/>
                <a:ext cx="2499402" cy="1196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112 is 28,</a:t>
                </a:r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2A3884-E35D-432D-A784-F1DF48831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90" y="3568700"/>
                <a:ext cx="2499402" cy="1196225"/>
              </a:xfrm>
              <a:prstGeom prst="rect">
                <a:avLst/>
              </a:prstGeom>
              <a:blipFill>
                <a:blip r:embed="rId8"/>
                <a:stretch>
                  <a:fillRect l="-4878" r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55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/>
              <p:nvPr/>
            </p:nvSpPr>
            <p:spPr>
              <a:xfrm>
                <a:off x="3041790" y="529578"/>
                <a:ext cx="2255746" cy="5559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of 112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28 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of 112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E12384-D935-4EFD-8D6F-3584652CE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90" y="529578"/>
                <a:ext cx="2255746" cy="5559727"/>
              </a:xfrm>
              <a:prstGeom prst="rect">
                <a:avLst/>
              </a:prstGeom>
              <a:blipFill>
                <a:blip r:embed="rId5"/>
                <a:stretch>
                  <a:fillRect r="-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8604B53-2C0C-4E39-9011-0FC03BD17EE6}"/>
              </a:ext>
            </a:extLst>
          </p:cNvPr>
          <p:cNvSpPr txBox="1"/>
          <p:nvPr/>
        </p:nvSpPr>
        <p:spPr>
          <a:xfrm>
            <a:off x="4627521" y="2631646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5EE473-7F63-4E41-BE2C-F55F4EEC9956}"/>
              </a:ext>
            </a:extLst>
          </p:cNvPr>
          <p:cNvSpPr/>
          <p:nvPr/>
        </p:nvSpPr>
        <p:spPr>
          <a:xfrm>
            <a:off x="3035725" y="1371467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CE08F9-84EB-4378-9486-FC9149D8BB21}"/>
              </a:ext>
            </a:extLst>
          </p:cNvPr>
          <p:cNvSpPr/>
          <p:nvPr/>
        </p:nvSpPr>
        <p:spPr>
          <a:xfrm>
            <a:off x="3035725" y="2893256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E7B88D-A15C-49CB-A0BB-0A91DA240FCF}"/>
              </a:ext>
            </a:extLst>
          </p:cNvPr>
          <p:cNvSpPr/>
          <p:nvPr/>
        </p:nvSpPr>
        <p:spPr>
          <a:xfrm>
            <a:off x="2727518" y="1523565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09E697-80F1-4FDE-9583-E150FA3CB221}"/>
              </a:ext>
            </a:extLst>
          </p:cNvPr>
          <p:cNvSpPr/>
          <p:nvPr/>
        </p:nvSpPr>
        <p:spPr>
          <a:xfrm>
            <a:off x="4687292" y="1172104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A42B7F2-0124-4706-959F-2E35DB305D40}"/>
              </a:ext>
            </a:extLst>
          </p:cNvPr>
          <p:cNvSpPr/>
          <p:nvPr/>
        </p:nvSpPr>
        <p:spPr>
          <a:xfrm flipH="1">
            <a:off x="5236673" y="1358382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E97C11-0FEB-4FDB-A470-730141DB6A0C}"/>
                  </a:ext>
                </a:extLst>
              </p:cNvPr>
              <p:cNvSpPr txBox="1"/>
              <p:nvPr/>
            </p:nvSpPr>
            <p:spPr>
              <a:xfrm>
                <a:off x="2207891" y="200238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E97C11-0FEB-4FDB-A470-730141DB6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91" y="2002385"/>
                <a:ext cx="5710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50F4B-DE47-40DB-896A-903EA4B0518C}"/>
                  </a:ext>
                </a:extLst>
              </p:cNvPr>
              <p:cNvSpPr txBox="1"/>
              <p:nvPr/>
            </p:nvSpPr>
            <p:spPr>
              <a:xfrm>
                <a:off x="5472897" y="2002385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50F4B-DE47-40DB-896A-903EA4B05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97" y="2002385"/>
                <a:ext cx="5710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6A8AABA-3F4C-41D7-8D81-F80D1A620715}"/>
              </a:ext>
            </a:extLst>
          </p:cNvPr>
          <p:cNvSpPr txBox="1"/>
          <p:nvPr/>
        </p:nvSpPr>
        <p:spPr>
          <a:xfrm>
            <a:off x="4627521" y="4167348"/>
            <a:ext cx="5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D9358E-03D0-45C6-87FD-A0EEF3AC66EF}"/>
              </a:ext>
            </a:extLst>
          </p:cNvPr>
          <p:cNvSpPr/>
          <p:nvPr/>
        </p:nvSpPr>
        <p:spPr>
          <a:xfrm>
            <a:off x="3035725" y="2907169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0FFC2F-4522-4B6E-A163-E19B4C885512}"/>
              </a:ext>
            </a:extLst>
          </p:cNvPr>
          <p:cNvSpPr/>
          <p:nvPr/>
        </p:nvSpPr>
        <p:spPr>
          <a:xfrm>
            <a:off x="3035725" y="4428958"/>
            <a:ext cx="372556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30DA58FF-FDEF-4659-8E16-4F6BA33A9D66}"/>
              </a:ext>
            </a:extLst>
          </p:cNvPr>
          <p:cNvSpPr/>
          <p:nvPr/>
        </p:nvSpPr>
        <p:spPr>
          <a:xfrm>
            <a:off x="2727518" y="3059267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15F9C1-2D42-4130-97D1-A51F37F5455E}"/>
              </a:ext>
            </a:extLst>
          </p:cNvPr>
          <p:cNvSpPr/>
          <p:nvPr/>
        </p:nvSpPr>
        <p:spPr>
          <a:xfrm>
            <a:off x="4687292" y="2707806"/>
            <a:ext cx="493745" cy="372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AF8315B7-BF7B-4157-9A64-6AB3D1D832E7}"/>
              </a:ext>
            </a:extLst>
          </p:cNvPr>
          <p:cNvSpPr/>
          <p:nvPr/>
        </p:nvSpPr>
        <p:spPr>
          <a:xfrm flipH="1">
            <a:off x="5236673" y="2894084"/>
            <a:ext cx="236224" cy="1569497"/>
          </a:xfrm>
          <a:prstGeom prst="leftBracket">
            <a:avLst>
              <a:gd name="adj" fmla="val 554127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DC17BA-E975-4347-972A-B97A3F873F53}"/>
                  </a:ext>
                </a:extLst>
              </p:cNvPr>
              <p:cNvSpPr txBox="1"/>
              <p:nvPr/>
            </p:nvSpPr>
            <p:spPr>
              <a:xfrm>
                <a:off x="2207891" y="3538087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DC17BA-E975-4347-972A-B97A3F873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91" y="3538087"/>
                <a:ext cx="5710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4EB1A9-F699-4F9F-A142-65D213D72F91}"/>
                  </a:ext>
                </a:extLst>
              </p:cNvPr>
              <p:cNvSpPr txBox="1"/>
              <p:nvPr/>
            </p:nvSpPr>
            <p:spPr>
              <a:xfrm>
                <a:off x="5472897" y="3538087"/>
                <a:ext cx="571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4EB1A9-F699-4F9F-A142-65D213D7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97" y="3538087"/>
                <a:ext cx="5710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218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build="allAtOnce"/>
      <p:bldP spid="21" grpId="0" build="allAtOnce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7|0.9|0.8|0.8|2.7|1.4|2.3|1.1|2.5|2.5|4.3|1|1.7|2.1|1.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3.4|4.8|2.2|3.7|0.7|0.8|0.8|2.7|0.6|1.1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3|3.4|1.8|2.3|9.2|3.5|5.7|1.1|2.6|2.1|2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2.4|2.3|2.1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8|4.2|3.9|3.8|2.6|1.9|0.8|0.8|8.1|4.1|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1|5.7|1.6|2.9|3.5|7.8|2.2|3|1.9|7.5|6.1|0.5|4.4|4.4|8.1|4.1|2.9|0.7|0.8|2.9|1|2.6|2.7|3.7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9|4.9|1.3|1.1|2.4|1|1.2|2.2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5|3.5|3.5|2.8|5.4|2.8|2.8|1.3|3.4|1|2.4|1.9|2.8|7.3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.2|3.8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4.7|9.3|4.1|3.7|0.8|5.5|4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6|1.8|1.1|2.8|1.2|1|2.9|1.7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1.6|3|4|9|2.9|7.4|1.1|8.1|4.5|1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6|5.1|3.6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4|9|2.4|6.5|0.9|8.1|2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cee99ee9-287b-4f9a-957c-ba5ae7375c9a"/>
    <ds:schemaRef ds:uri="522d4c35-b548-4432-90ae-af4376e1c4b4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654368-76DF-4D66-A559-2C3AE406F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16203</TotalTime>
  <Words>639</Words>
  <Application>Microsoft Office PowerPoint</Application>
  <PresentationFormat>On-screen Show (4:3)</PresentationFormat>
  <Paragraphs>372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5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449</cp:revision>
  <dcterms:created xsi:type="dcterms:W3CDTF">2019-07-05T11:02:13Z</dcterms:created>
  <dcterms:modified xsi:type="dcterms:W3CDTF">2021-02-12T09:19:30Z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