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415" r:id="rId13"/>
    <p:sldId id="424" r:id="rId14"/>
    <p:sldId id="299" r:id="rId15"/>
    <p:sldId id="402" r:id="rId16"/>
    <p:sldId id="416" r:id="rId17"/>
    <p:sldId id="417" r:id="rId18"/>
    <p:sldId id="418" r:id="rId19"/>
    <p:sldId id="351" r:id="rId20"/>
    <p:sldId id="404" r:id="rId21"/>
    <p:sldId id="425" r:id="rId22"/>
    <p:sldId id="419" r:id="rId23"/>
    <p:sldId id="421" r:id="rId24"/>
    <p:sldId id="422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12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  <a:srgbClr val="4472C4"/>
    <a:srgbClr val="9966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456" y="72"/>
      </p:cViewPr>
      <p:guideLst>
        <p:guide orient="horz" pos="3181"/>
        <p:guide pos="12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00691A34-2589-4442-82F3-05953635DE9D}"/>
    <pc:docChg chg="addSld delSld modSld">
      <pc:chgData name="James Clegg" userId="c6df1435-7a36-4b38-be4d-16e68e91152f" providerId="ADAL" clId="{00691A34-2589-4442-82F3-05953635DE9D}" dt="2021-02-12T13:16:32.062" v="35"/>
      <pc:docMkLst>
        <pc:docMk/>
      </pc:docMkLst>
      <pc:sldChg chg="modAnim">
        <pc:chgData name="James Clegg" userId="c6df1435-7a36-4b38-be4d-16e68e91152f" providerId="ADAL" clId="{00691A34-2589-4442-82F3-05953635DE9D}" dt="2021-02-12T13:16:32.062" v="35"/>
        <pc:sldMkLst>
          <pc:docMk/>
          <pc:sldMk cId="3500548142" sldId="421"/>
        </pc:sldMkLst>
      </pc:sldChg>
      <pc:sldChg chg="del">
        <pc:chgData name="James Clegg" userId="c6df1435-7a36-4b38-be4d-16e68e91152f" providerId="ADAL" clId="{00691A34-2589-4442-82F3-05953635DE9D}" dt="2021-02-12T13:10:13.950" v="13" actId="2696"/>
        <pc:sldMkLst>
          <pc:docMk/>
          <pc:sldMk cId="655489306" sldId="423"/>
        </pc:sldMkLst>
      </pc:sldChg>
      <pc:sldChg chg="add modAnim">
        <pc:chgData name="James Clegg" userId="c6df1435-7a36-4b38-be4d-16e68e91152f" providerId="ADAL" clId="{00691A34-2589-4442-82F3-05953635DE9D}" dt="2021-02-12T13:14:06.452" v="31"/>
        <pc:sldMkLst>
          <pc:docMk/>
          <pc:sldMk cId="473506990" sldId="425"/>
        </pc:sldMkLst>
      </pc:sldChg>
    </pc:docChg>
  </pc:docChgLst>
  <pc:docChgLst>
    <pc:chgData name="James Clegg" userId="c6df1435-7a36-4b38-be4d-16e68e91152f" providerId="ADAL" clId="{2EB94E6C-F53F-4706-AEFD-F4C19A60B5FA}"/>
    <pc:docChg chg="custSel modSld">
      <pc:chgData name="James Clegg" userId="c6df1435-7a36-4b38-be4d-16e68e91152f" providerId="ADAL" clId="{2EB94E6C-F53F-4706-AEFD-F4C19A60B5FA}" dt="2021-02-12T13:22:15.581" v="19"/>
      <pc:docMkLst>
        <pc:docMk/>
      </pc:docMkLst>
      <pc:sldChg chg="modTransition">
        <pc:chgData name="James Clegg" userId="c6df1435-7a36-4b38-be4d-16e68e91152f" providerId="ADAL" clId="{2EB94E6C-F53F-4706-AEFD-F4C19A60B5FA}" dt="2021-02-12T13:22:15.581" v="19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2EB94E6C-F53F-4706-AEFD-F4C19A60B5FA}" dt="2021-02-12T13:22:15.581" v="19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2EB94E6C-F53F-4706-AEFD-F4C19A60B5FA}" dt="2021-02-12T13:22:15.581" v="19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2EB94E6C-F53F-4706-AEFD-F4C19A60B5FA}" dt="2021-02-12T13:22:15.581" v="19"/>
        <pc:sldMkLst>
          <pc:docMk/>
          <pc:sldMk cId="1523482686" sldId="317"/>
        </pc:sldMkLst>
        <pc:picChg chg="del">
          <ac:chgData name="James Clegg" userId="c6df1435-7a36-4b38-be4d-16e68e91152f" providerId="ADAL" clId="{2EB94E6C-F53F-4706-AEFD-F4C19A60B5FA}" dt="2021-02-12T13:21:41.194" v="12" actId="478"/>
          <ac:picMkLst>
            <pc:docMk/>
            <pc:sldMk cId="1523482686" sldId="317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EB94E6C-F53F-4706-AEFD-F4C19A60B5FA}" dt="2021-02-12T13:22:15.581" v="19"/>
        <pc:sldMkLst>
          <pc:docMk/>
          <pc:sldMk cId="1172784402" sldId="351"/>
        </pc:sldMkLst>
        <pc:picChg chg="del">
          <ac:chgData name="James Clegg" userId="c6df1435-7a36-4b38-be4d-16e68e91152f" providerId="ADAL" clId="{2EB94E6C-F53F-4706-AEFD-F4C19A60B5FA}" dt="2021-02-12T13:21:23.895" v="6" actId="478"/>
          <ac:picMkLst>
            <pc:docMk/>
            <pc:sldMk cId="1172784402" sldId="351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EB94E6C-F53F-4706-AEFD-F4C19A60B5FA}" dt="2021-02-12T13:22:15.581" v="19"/>
        <pc:sldMkLst>
          <pc:docMk/>
          <pc:sldMk cId="983428463" sldId="402"/>
        </pc:sldMkLst>
        <pc:picChg chg="del">
          <ac:chgData name="James Clegg" userId="c6df1435-7a36-4b38-be4d-16e68e91152f" providerId="ADAL" clId="{2EB94E6C-F53F-4706-AEFD-F4C19A60B5FA}" dt="2021-02-12T13:21:12.023" v="2" actId="478"/>
          <ac:picMkLst>
            <pc:docMk/>
            <pc:sldMk cId="983428463" sldId="402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EB94E6C-F53F-4706-AEFD-F4C19A60B5FA}" dt="2021-02-12T13:22:15.581" v="19"/>
        <pc:sldMkLst>
          <pc:docMk/>
          <pc:sldMk cId="821845866" sldId="404"/>
        </pc:sldMkLst>
        <pc:picChg chg="del">
          <ac:chgData name="James Clegg" userId="c6df1435-7a36-4b38-be4d-16e68e91152f" providerId="ADAL" clId="{2EB94E6C-F53F-4706-AEFD-F4C19A60B5FA}" dt="2021-02-12T13:21:26.992" v="7" actId="478"/>
          <ac:picMkLst>
            <pc:docMk/>
            <pc:sldMk cId="821845866" sldId="404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EB94E6C-F53F-4706-AEFD-F4C19A60B5FA}" dt="2021-02-12T13:22:15.581" v="19"/>
        <pc:sldMkLst>
          <pc:docMk/>
          <pc:sldMk cId="3029733615" sldId="415"/>
        </pc:sldMkLst>
        <pc:picChg chg="del">
          <ac:chgData name="James Clegg" userId="c6df1435-7a36-4b38-be4d-16e68e91152f" providerId="ADAL" clId="{2EB94E6C-F53F-4706-AEFD-F4C19A60B5FA}" dt="2021-02-12T13:21:07.044" v="0" actId="478"/>
          <ac:picMkLst>
            <pc:docMk/>
            <pc:sldMk cId="3029733615" sldId="415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EB94E6C-F53F-4706-AEFD-F4C19A60B5FA}" dt="2021-02-12T13:22:15.581" v="19"/>
        <pc:sldMkLst>
          <pc:docMk/>
          <pc:sldMk cId="3285535608" sldId="416"/>
        </pc:sldMkLst>
        <pc:picChg chg="del">
          <ac:chgData name="James Clegg" userId="c6df1435-7a36-4b38-be4d-16e68e91152f" providerId="ADAL" clId="{2EB94E6C-F53F-4706-AEFD-F4C19A60B5FA}" dt="2021-02-12T13:21:14.750" v="3" actId="478"/>
          <ac:picMkLst>
            <pc:docMk/>
            <pc:sldMk cId="3285535608" sldId="416"/>
            <ac:picMk id="1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EB94E6C-F53F-4706-AEFD-F4C19A60B5FA}" dt="2021-02-12T13:22:15.581" v="19"/>
        <pc:sldMkLst>
          <pc:docMk/>
          <pc:sldMk cId="1607665649" sldId="417"/>
        </pc:sldMkLst>
        <pc:picChg chg="del">
          <ac:chgData name="James Clegg" userId="c6df1435-7a36-4b38-be4d-16e68e91152f" providerId="ADAL" clId="{2EB94E6C-F53F-4706-AEFD-F4C19A60B5FA}" dt="2021-02-12T13:21:17.599" v="4" actId="478"/>
          <ac:picMkLst>
            <pc:docMk/>
            <pc:sldMk cId="1607665649" sldId="417"/>
            <ac:picMk id="2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EB94E6C-F53F-4706-AEFD-F4C19A60B5FA}" dt="2021-02-12T13:22:15.581" v="19"/>
        <pc:sldMkLst>
          <pc:docMk/>
          <pc:sldMk cId="1141218811" sldId="418"/>
        </pc:sldMkLst>
        <pc:picChg chg="del">
          <ac:chgData name="James Clegg" userId="c6df1435-7a36-4b38-be4d-16e68e91152f" providerId="ADAL" clId="{2EB94E6C-F53F-4706-AEFD-F4C19A60B5FA}" dt="2021-02-12T13:21:20.918" v="5" actId="478"/>
          <ac:picMkLst>
            <pc:docMk/>
            <pc:sldMk cId="1141218811" sldId="418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EB94E6C-F53F-4706-AEFD-F4C19A60B5FA}" dt="2021-02-12T13:22:15.581" v="19"/>
        <pc:sldMkLst>
          <pc:docMk/>
          <pc:sldMk cId="1828122872" sldId="419"/>
        </pc:sldMkLst>
        <pc:picChg chg="del">
          <ac:chgData name="James Clegg" userId="c6df1435-7a36-4b38-be4d-16e68e91152f" providerId="ADAL" clId="{2EB94E6C-F53F-4706-AEFD-F4C19A60B5FA}" dt="2021-02-12T13:21:33.252" v="9" actId="478"/>
          <ac:picMkLst>
            <pc:docMk/>
            <pc:sldMk cId="1828122872" sldId="419"/>
            <ac:picMk id="3" creationId="{00000000-0000-0000-0000-000000000000}"/>
          </ac:picMkLst>
        </pc:picChg>
      </pc:sldChg>
      <pc:sldChg chg="delSp modTransition delAnim modAnim">
        <pc:chgData name="James Clegg" userId="c6df1435-7a36-4b38-be4d-16e68e91152f" providerId="ADAL" clId="{2EB94E6C-F53F-4706-AEFD-F4C19A60B5FA}" dt="2021-02-12T13:22:15.581" v="19"/>
        <pc:sldMkLst>
          <pc:docMk/>
          <pc:sldMk cId="3500548142" sldId="421"/>
        </pc:sldMkLst>
        <pc:picChg chg="del">
          <ac:chgData name="James Clegg" userId="c6df1435-7a36-4b38-be4d-16e68e91152f" providerId="ADAL" clId="{2EB94E6C-F53F-4706-AEFD-F4C19A60B5FA}" dt="2021-02-12T13:21:35.956" v="10" actId="478"/>
          <ac:picMkLst>
            <pc:docMk/>
            <pc:sldMk cId="3500548142" sldId="42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EB94E6C-F53F-4706-AEFD-F4C19A60B5FA}" dt="2021-02-12T13:22:15.581" v="19"/>
        <pc:sldMkLst>
          <pc:docMk/>
          <pc:sldMk cId="607924790" sldId="422"/>
        </pc:sldMkLst>
        <pc:picChg chg="del">
          <ac:chgData name="James Clegg" userId="c6df1435-7a36-4b38-be4d-16e68e91152f" providerId="ADAL" clId="{2EB94E6C-F53F-4706-AEFD-F4C19A60B5FA}" dt="2021-02-12T13:21:38.443" v="11" actId="478"/>
          <ac:picMkLst>
            <pc:docMk/>
            <pc:sldMk cId="607924790" sldId="422"/>
            <ac:picMk id="3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EB94E6C-F53F-4706-AEFD-F4C19A60B5FA}" dt="2021-02-12T13:22:15.581" v="19"/>
        <pc:sldMkLst>
          <pc:docMk/>
          <pc:sldMk cId="2610061811" sldId="424"/>
        </pc:sldMkLst>
        <pc:picChg chg="del">
          <ac:chgData name="James Clegg" userId="c6df1435-7a36-4b38-be4d-16e68e91152f" providerId="ADAL" clId="{2EB94E6C-F53F-4706-AEFD-F4C19A60B5FA}" dt="2021-02-12T13:21:09.417" v="1" actId="478"/>
          <ac:picMkLst>
            <pc:docMk/>
            <pc:sldMk cId="2610061811" sldId="424"/>
            <ac:picMk id="44" creationId="{00000000-0000-0000-0000-000000000000}"/>
          </ac:picMkLst>
        </pc:picChg>
      </pc:sldChg>
      <pc:sldChg chg="delSp modTransition delAnim modAnim">
        <pc:chgData name="James Clegg" userId="c6df1435-7a36-4b38-be4d-16e68e91152f" providerId="ADAL" clId="{2EB94E6C-F53F-4706-AEFD-F4C19A60B5FA}" dt="2021-02-12T13:22:15.581" v="19"/>
        <pc:sldMkLst>
          <pc:docMk/>
          <pc:sldMk cId="473506990" sldId="425"/>
        </pc:sldMkLst>
        <pc:picChg chg="del">
          <ac:chgData name="James Clegg" userId="c6df1435-7a36-4b38-be4d-16e68e91152f" providerId="ADAL" clId="{2EB94E6C-F53F-4706-AEFD-F4C19A60B5FA}" dt="2021-02-12T13:21:30.180" v="8" actId="478"/>
          <ac:picMkLst>
            <pc:docMk/>
            <pc:sldMk cId="473506990" sldId="425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12/02/2021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12/02/2021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62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A2CDB-76AC-4922-9CCA-BBD008DC2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A082-D52A-45C2-88A1-E8B99DA4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–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7278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F29569-C553-4626-9383-3CE06B000477}"/>
                  </a:ext>
                </a:extLst>
              </p:cNvPr>
              <p:cNvSpPr/>
              <p:nvPr/>
            </p:nvSpPr>
            <p:spPr>
              <a:xfrm>
                <a:off x="916982" y="1188915"/>
                <a:ext cx="3238387" cy="11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is 8, the whole is </a:t>
                </a:r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F29569-C553-4626-9383-3CE06B000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2" y="1188915"/>
                <a:ext cx="3238387" cy="1196290"/>
              </a:xfrm>
              <a:prstGeom prst="rect">
                <a:avLst/>
              </a:prstGeom>
              <a:blipFill>
                <a:blip r:embed="rId5"/>
                <a:stretch>
                  <a:fillRect l="-3759" r="-2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ADDFBDC-79F8-4591-A8B1-08BF8931AFC5}"/>
              </a:ext>
            </a:extLst>
          </p:cNvPr>
          <p:cNvSpPr txBox="1"/>
          <p:nvPr/>
        </p:nvSpPr>
        <p:spPr>
          <a:xfrm>
            <a:off x="4071701" y="1368855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001E7-20CF-4465-899E-7C1D9299749A}"/>
              </a:ext>
            </a:extLst>
          </p:cNvPr>
          <p:cNvSpPr/>
          <p:nvPr/>
        </p:nvSpPr>
        <p:spPr>
          <a:xfrm>
            <a:off x="4105601" y="1392303"/>
            <a:ext cx="485715" cy="4775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7B108B86-16D2-4D9C-97BD-4F78BCEA0E7D}"/>
              </a:ext>
            </a:extLst>
          </p:cNvPr>
          <p:cNvSpPr/>
          <p:nvPr/>
        </p:nvSpPr>
        <p:spPr>
          <a:xfrm rot="5400000">
            <a:off x="6453223" y="-244926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BCE286-417D-4B88-9817-3E58ABD6254B}"/>
              </a:ext>
            </a:extLst>
          </p:cNvPr>
          <p:cNvSpPr txBox="1"/>
          <p:nvPr/>
        </p:nvSpPr>
        <p:spPr>
          <a:xfrm>
            <a:off x="6306356" y="581796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56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0E42F953-7B62-42B8-926A-949C11172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273720"/>
              </p:ext>
            </p:extLst>
          </p:nvPr>
        </p:nvGraphicFramePr>
        <p:xfrm>
          <a:off x="5163969" y="1429670"/>
          <a:ext cx="283829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074372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672423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1207526473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4CD3EAC-8C50-40F3-BA94-A2B6B2273922}"/>
                  </a:ext>
                </a:extLst>
              </p:cNvPr>
              <p:cNvSpPr/>
              <p:nvPr/>
            </p:nvSpPr>
            <p:spPr>
              <a:xfrm>
                <a:off x="916982" y="2759807"/>
                <a:ext cx="3238387" cy="11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is 8, the whole is </a:t>
                </a:r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4CD3EAC-8C50-40F3-BA94-A2B6B2273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2" y="2759807"/>
                <a:ext cx="3238387" cy="1196290"/>
              </a:xfrm>
              <a:prstGeom prst="rect">
                <a:avLst/>
              </a:prstGeom>
              <a:blipFill>
                <a:blip r:embed="rId6"/>
                <a:stretch>
                  <a:fillRect l="-3759" r="-2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2FCAFD47-8E0F-4AE0-A02C-23DBFE4F3546}"/>
              </a:ext>
            </a:extLst>
          </p:cNvPr>
          <p:cNvSpPr txBox="1"/>
          <p:nvPr/>
        </p:nvSpPr>
        <p:spPr>
          <a:xfrm>
            <a:off x="4071701" y="2939747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3D69B5-7403-4E45-BF58-D80E9EF8A3AA}"/>
              </a:ext>
            </a:extLst>
          </p:cNvPr>
          <p:cNvSpPr/>
          <p:nvPr/>
        </p:nvSpPr>
        <p:spPr>
          <a:xfrm>
            <a:off x="4105601" y="2963195"/>
            <a:ext cx="485715" cy="4775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C52BED91-E53C-45B9-AD05-678068101660}"/>
              </a:ext>
            </a:extLst>
          </p:cNvPr>
          <p:cNvSpPr/>
          <p:nvPr/>
        </p:nvSpPr>
        <p:spPr>
          <a:xfrm rot="5400000">
            <a:off x="6453223" y="1325966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24B294-4A6D-43E4-B9C4-1EE7AE6FDE1F}"/>
              </a:ext>
            </a:extLst>
          </p:cNvPr>
          <p:cNvSpPr txBox="1"/>
          <p:nvPr/>
        </p:nvSpPr>
        <p:spPr>
          <a:xfrm>
            <a:off x="6306356" y="2152688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?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769464BD-CADB-43EB-9F9C-91B23EECC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8257"/>
              </p:ext>
            </p:extLst>
          </p:nvPr>
        </p:nvGraphicFramePr>
        <p:xfrm>
          <a:off x="5151309" y="3011629"/>
          <a:ext cx="283829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074372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672423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1207526473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2948EF22-9FC2-441B-AE1A-3330A2877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268850"/>
              </p:ext>
            </p:extLst>
          </p:nvPr>
        </p:nvGraphicFramePr>
        <p:xfrm>
          <a:off x="5151309" y="3011629"/>
          <a:ext cx="283829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074372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672423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1207526473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49" name="Left Brace 48">
            <a:extLst>
              <a:ext uri="{FF2B5EF4-FFF2-40B4-BE49-F238E27FC236}">
                <a16:creationId xmlns:a16="http://schemas.microsoft.com/office/drawing/2014/main" id="{4E560CFC-4793-417A-AED6-01E995013B86}"/>
              </a:ext>
            </a:extLst>
          </p:cNvPr>
          <p:cNvSpPr/>
          <p:nvPr/>
        </p:nvSpPr>
        <p:spPr>
          <a:xfrm rot="16200000" flipV="1">
            <a:off x="5454138" y="3327947"/>
            <a:ext cx="234462" cy="814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AEEF27-9029-49DB-9FBF-7F0D7535F84A}"/>
              </a:ext>
            </a:extLst>
          </p:cNvPr>
          <p:cNvSpPr txBox="1"/>
          <p:nvPr/>
        </p:nvSpPr>
        <p:spPr>
          <a:xfrm>
            <a:off x="5294611" y="3893911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22D5C9C-8C9E-45E3-B632-474A2474E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754306"/>
              </p:ext>
            </p:extLst>
          </p:nvPr>
        </p:nvGraphicFramePr>
        <p:xfrm>
          <a:off x="5151309" y="3011629"/>
          <a:ext cx="283829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074372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672423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1207526473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5E81B161-AA58-40E5-8A4E-6AA1BECE6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09907"/>
              </p:ext>
            </p:extLst>
          </p:nvPr>
        </p:nvGraphicFramePr>
        <p:xfrm>
          <a:off x="5151309" y="3011629"/>
          <a:ext cx="283829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074372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672423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1207526473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07DFDAE6-64FA-4D38-8EA2-D5DB9E518F19}"/>
              </a:ext>
            </a:extLst>
          </p:cNvPr>
          <p:cNvSpPr txBox="1"/>
          <p:nvPr/>
        </p:nvSpPr>
        <p:spPr>
          <a:xfrm>
            <a:off x="6306356" y="2139161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8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4" grpId="0"/>
      <p:bldP spid="36" grpId="0"/>
      <p:bldP spid="37" grpId="0"/>
      <p:bldP spid="38" grpId="0" animBg="1"/>
      <p:bldP spid="39" grpId="0" animBg="1"/>
      <p:bldP spid="40" grpId="0"/>
      <p:bldP spid="40" grpId="1"/>
      <p:bldP spid="49" grpId="0" animBg="1"/>
      <p:bldP spid="50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07DFDAE6-64FA-4D38-8EA2-D5DB9E518F19}"/>
              </a:ext>
            </a:extLst>
          </p:cNvPr>
          <p:cNvSpPr txBox="1"/>
          <p:nvPr/>
        </p:nvSpPr>
        <p:spPr>
          <a:xfrm>
            <a:off x="6306356" y="2139161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F29569-C553-4626-9383-3CE06B000477}"/>
                  </a:ext>
                </a:extLst>
              </p:cNvPr>
              <p:cNvSpPr/>
              <p:nvPr/>
            </p:nvSpPr>
            <p:spPr>
              <a:xfrm>
                <a:off x="916982" y="1188915"/>
                <a:ext cx="3238387" cy="11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is 8, the whole is </a:t>
                </a:r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F29569-C553-4626-9383-3CE06B000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2" y="1188915"/>
                <a:ext cx="3238387" cy="1196290"/>
              </a:xfrm>
              <a:prstGeom prst="rect">
                <a:avLst/>
              </a:prstGeom>
              <a:blipFill>
                <a:blip r:embed="rId5"/>
                <a:stretch>
                  <a:fillRect l="-3759" r="-2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ADDFBDC-79F8-4591-A8B1-08BF8931AFC5}"/>
              </a:ext>
            </a:extLst>
          </p:cNvPr>
          <p:cNvSpPr txBox="1"/>
          <p:nvPr/>
        </p:nvSpPr>
        <p:spPr>
          <a:xfrm>
            <a:off x="4071701" y="1368855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001E7-20CF-4465-899E-7C1D9299749A}"/>
              </a:ext>
            </a:extLst>
          </p:cNvPr>
          <p:cNvSpPr/>
          <p:nvPr/>
        </p:nvSpPr>
        <p:spPr>
          <a:xfrm>
            <a:off x="4105601" y="1392303"/>
            <a:ext cx="485715" cy="4775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7B108B86-16D2-4D9C-97BD-4F78BCEA0E7D}"/>
              </a:ext>
            </a:extLst>
          </p:cNvPr>
          <p:cNvSpPr/>
          <p:nvPr/>
        </p:nvSpPr>
        <p:spPr>
          <a:xfrm rot="5400000">
            <a:off x="6453223" y="-244926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BCE286-417D-4B88-9817-3E58ABD6254B}"/>
              </a:ext>
            </a:extLst>
          </p:cNvPr>
          <p:cNvSpPr txBox="1"/>
          <p:nvPr/>
        </p:nvSpPr>
        <p:spPr>
          <a:xfrm>
            <a:off x="6306356" y="581796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56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0E42F953-7B62-42B8-926A-949C11172A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3969" y="1429670"/>
          <a:ext cx="283829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074372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672423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1207526473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4CD3EAC-8C50-40F3-BA94-A2B6B2273922}"/>
                  </a:ext>
                </a:extLst>
              </p:cNvPr>
              <p:cNvSpPr/>
              <p:nvPr/>
            </p:nvSpPr>
            <p:spPr>
              <a:xfrm>
                <a:off x="916982" y="2759807"/>
                <a:ext cx="3238387" cy="11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is 8, the whole is </a:t>
                </a:r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4CD3EAC-8C50-40F3-BA94-A2B6B2273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2" y="2759807"/>
                <a:ext cx="3238387" cy="1196290"/>
              </a:xfrm>
              <a:prstGeom prst="rect">
                <a:avLst/>
              </a:prstGeom>
              <a:blipFill>
                <a:blip r:embed="rId6"/>
                <a:stretch>
                  <a:fillRect l="-3759" r="-2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2FCAFD47-8E0F-4AE0-A02C-23DBFE4F3546}"/>
              </a:ext>
            </a:extLst>
          </p:cNvPr>
          <p:cNvSpPr txBox="1"/>
          <p:nvPr/>
        </p:nvSpPr>
        <p:spPr>
          <a:xfrm>
            <a:off x="4071701" y="2939747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3D69B5-7403-4E45-BF58-D80E9EF8A3AA}"/>
              </a:ext>
            </a:extLst>
          </p:cNvPr>
          <p:cNvSpPr/>
          <p:nvPr/>
        </p:nvSpPr>
        <p:spPr>
          <a:xfrm>
            <a:off x="4105601" y="2963195"/>
            <a:ext cx="485715" cy="4775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C52BED91-E53C-45B9-AD05-678068101660}"/>
              </a:ext>
            </a:extLst>
          </p:cNvPr>
          <p:cNvSpPr/>
          <p:nvPr/>
        </p:nvSpPr>
        <p:spPr>
          <a:xfrm rot="5400000">
            <a:off x="6453223" y="1325966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769464BD-CADB-43EB-9F9C-91B23EECC3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51309" y="3011629"/>
          <a:ext cx="283829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074372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672423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1207526473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2948EF22-9FC2-441B-AE1A-3330A2877E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51309" y="3011629"/>
          <a:ext cx="283829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074372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672423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1207526473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49" name="Left Brace 48">
            <a:extLst>
              <a:ext uri="{FF2B5EF4-FFF2-40B4-BE49-F238E27FC236}">
                <a16:creationId xmlns:a16="http://schemas.microsoft.com/office/drawing/2014/main" id="{4E560CFC-4793-417A-AED6-01E995013B86}"/>
              </a:ext>
            </a:extLst>
          </p:cNvPr>
          <p:cNvSpPr/>
          <p:nvPr/>
        </p:nvSpPr>
        <p:spPr>
          <a:xfrm rot="16200000" flipV="1">
            <a:off x="5454138" y="3327947"/>
            <a:ext cx="234462" cy="814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AEEF27-9029-49DB-9FBF-7F0D7535F84A}"/>
              </a:ext>
            </a:extLst>
          </p:cNvPr>
          <p:cNvSpPr txBox="1"/>
          <p:nvPr/>
        </p:nvSpPr>
        <p:spPr>
          <a:xfrm>
            <a:off x="5294611" y="3893911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22D5C9C-8C9E-45E3-B632-474A2474E4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51309" y="3011629"/>
          <a:ext cx="283829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074372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672423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1207526473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5E81B161-AA58-40E5-8A4E-6AA1BECE6B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51309" y="3011629"/>
          <a:ext cx="283829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074372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672423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1207526473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F6A41DF-FDF2-4AEC-B698-CC23FBB98BEA}"/>
                  </a:ext>
                </a:extLst>
              </p:cNvPr>
              <p:cNvSpPr/>
              <p:nvPr/>
            </p:nvSpPr>
            <p:spPr>
              <a:xfrm>
                <a:off x="916982" y="4306811"/>
                <a:ext cx="3238387" cy="11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is 8, the whole is </a:t>
                </a:r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F6A41DF-FDF2-4AEC-B698-CC23FBB98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2" y="4306811"/>
                <a:ext cx="3238387" cy="1196290"/>
              </a:xfrm>
              <a:prstGeom prst="rect">
                <a:avLst/>
              </a:prstGeom>
              <a:blipFill>
                <a:blip r:embed="rId7"/>
                <a:stretch>
                  <a:fillRect l="-3759" r="-2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B22A0D2F-DC63-4354-B9E0-719E14794966}"/>
              </a:ext>
            </a:extLst>
          </p:cNvPr>
          <p:cNvSpPr/>
          <p:nvPr/>
        </p:nvSpPr>
        <p:spPr>
          <a:xfrm>
            <a:off x="4105601" y="4510199"/>
            <a:ext cx="485715" cy="4775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7E6241-C68D-4F12-AAC4-8AA9E186D6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3081" y="5185439"/>
            <a:ext cx="747045" cy="7470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ADE0D14-9B5F-4D4F-BA2B-B185A3600F4F}"/>
              </a:ext>
            </a:extLst>
          </p:cNvPr>
          <p:cNvSpPr txBox="1"/>
          <p:nvPr/>
        </p:nvSpPr>
        <p:spPr>
          <a:xfrm>
            <a:off x="5711467" y="53076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36C2D0-60BE-4BBF-8018-D9A9207B1B2A}"/>
              </a:ext>
            </a:extLst>
          </p:cNvPr>
          <p:cNvSpPr txBox="1"/>
          <p:nvPr/>
        </p:nvSpPr>
        <p:spPr>
          <a:xfrm>
            <a:off x="6299558" y="3956062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?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896EAB3B-0FC8-4744-AE27-CF99879CE9AC}"/>
              </a:ext>
            </a:extLst>
          </p:cNvPr>
          <p:cNvSpPr/>
          <p:nvPr/>
        </p:nvSpPr>
        <p:spPr>
          <a:xfrm rot="5400000">
            <a:off x="6453223" y="3125607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B66940C-0311-4266-80FF-F40AD51438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51309" y="4811270"/>
          <a:ext cx="283829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074372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672423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1207526473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381DD483-1B1B-4CB7-BE2D-FACB24E954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51309" y="4811270"/>
          <a:ext cx="283829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074372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672423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1207526473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8" name="Left Brace 27">
            <a:extLst>
              <a:ext uri="{FF2B5EF4-FFF2-40B4-BE49-F238E27FC236}">
                <a16:creationId xmlns:a16="http://schemas.microsoft.com/office/drawing/2014/main" id="{49ED519C-3AFB-44C4-B3F7-DE6BA36685D7}"/>
              </a:ext>
            </a:extLst>
          </p:cNvPr>
          <p:cNvSpPr/>
          <p:nvPr/>
        </p:nvSpPr>
        <p:spPr>
          <a:xfrm rot="16200000" flipV="1">
            <a:off x="5855653" y="4726072"/>
            <a:ext cx="234462" cy="161783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C6C686-F1BC-4123-A069-A8BAEDEB2E32}"/>
              </a:ext>
            </a:extLst>
          </p:cNvPr>
          <p:cNvSpPr txBox="1"/>
          <p:nvPr/>
        </p:nvSpPr>
        <p:spPr>
          <a:xfrm>
            <a:off x="5696126" y="5687764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7F5CF991-480A-47FC-A4ED-168B359D9C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51309" y="4811270"/>
          <a:ext cx="283829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074372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672423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1207526473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BC9750CC-520C-405A-8B9F-A405B238AAC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51309" y="4811270"/>
          <a:ext cx="283829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0074372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3767242313"/>
                    </a:ext>
                  </a:extLst>
                </a:gridCol>
                <a:gridCol w="405470">
                  <a:extLst>
                    <a:ext uri="{9D8B030D-6E8A-4147-A177-3AD203B41FA5}">
                      <a16:colId xmlns:a16="http://schemas.microsoft.com/office/drawing/2014/main" val="1207526473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F26FF84C-E4D2-465E-B05C-C46CD753EAA9}"/>
              </a:ext>
            </a:extLst>
          </p:cNvPr>
          <p:cNvSpPr txBox="1"/>
          <p:nvPr/>
        </p:nvSpPr>
        <p:spPr>
          <a:xfrm>
            <a:off x="4084654" y="4487353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3A12FD-3004-4BEA-A534-7F2B1F7731D8}"/>
              </a:ext>
            </a:extLst>
          </p:cNvPr>
          <p:cNvSpPr txBox="1"/>
          <p:nvPr/>
        </p:nvSpPr>
        <p:spPr>
          <a:xfrm>
            <a:off x="6293696" y="3957992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5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 animBg="1"/>
      <p:bldP spid="28" grpId="0" animBg="1"/>
      <p:bldP spid="29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A082-D52A-45C2-88A1-E8B99DA4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82812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763859-60FA-4C8B-9608-B48096FB9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25" t="30193" r="15257" b="9518"/>
          <a:stretch/>
        </p:blipFill>
        <p:spPr>
          <a:xfrm>
            <a:off x="1230923" y="811820"/>
            <a:ext cx="6512169" cy="367518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CD9063-5AD5-479B-B9B3-99DB0A8788A7}"/>
              </a:ext>
            </a:extLst>
          </p:cNvPr>
          <p:cNvSpPr/>
          <p:nvPr/>
        </p:nvSpPr>
        <p:spPr>
          <a:xfrm>
            <a:off x="1276065" y="1297570"/>
            <a:ext cx="3528646" cy="1066800"/>
          </a:xfrm>
          <a:prstGeom prst="rect">
            <a:avLst/>
          </a:prstGeom>
          <a:solidFill>
            <a:schemeClr val="accent6">
              <a:alpha val="2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D160FF-7D2C-46A9-877E-3261192C0044}"/>
              </a:ext>
            </a:extLst>
          </p:cNvPr>
          <p:cNvSpPr/>
          <p:nvPr/>
        </p:nvSpPr>
        <p:spPr>
          <a:xfrm>
            <a:off x="1283087" y="2649412"/>
            <a:ext cx="3528646" cy="10668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66FE9-611D-43DC-82DD-FA06E2046A24}"/>
              </a:ext>
            </a:extLst>
          </p:cNvPr>
          <p:cNvSpPr/>
          <p:nvPr/>
        </p:nvSpPr>
        <p:spPr>
          <a:xfrm>
            <a:off x="1281309" y="473828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C16C43-FAC3-4778-9FC8-8DCE30D81FA7}"/>
                  </a:ext>
                </a:extLst>
              </p:cNvPr>
              <p:cNvSpPr/>
              <p:nvPr/>
            </p:nvSpPr>
            <p:spPr>
              <a:xfrm>
                <a:off x="1465013" y="4738283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C16C43-FAC3-4778-9FC8-8DCE30D81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013" y="4738283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6A1605D1-0215-41BB-BA58-6ADFCF095960}"/>
              </a:ext>
            </a:extLst>
          </p:cNvPr>
          <p:cNvSpPr/>
          <p:nvPr/>
        </p:nvSpPr>
        <p:spPr>
          <a:xfrm>
            <a:off x="1829904" y="473828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77460B-D5A8-4B05-88BB-37F10E9AEBE7}"/>
                  </a:ext>
                </a:extLst>
              </p:cNvPr>
              <p:cNvSpPr/>
              <p:nvPr/>
            </p:nvSpPr>
            <p:spPr>
              <a:xfrm>
                <a:off x="2030885" y="4738283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77460B-D5A8-4B05-88BB-37F10E9AE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885" y="4738283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3263009-7DE4-47CD-8169-6257B9A0E137}"/>
              </a:ext>
            </a:extLst>
          </p:cNvPr>
          <p:cNvSpPr/>
          <p:nvPr/>
        </p:nvSpPr>
        <p:spPr>
          <a:xfrm>
            <a:off x="2444654" y="473828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A63EE3-7E36-49FA-BF99-2167C5778839}"/>
              </a:ext>
            </a:extLst>
          </p:cNvPr>
          <p:cNvSpPr/>
          <p:nvPr/>
        </p:nvSpPr>
        <p:spPr>
          <a:xfrm>
            <a:off x="1276065" y="523909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CB2DFB-B99D-4E86-B893-B7AC748E9744}"/>
                  </a:ext>
                </a:extLst>
              </p:cNvPr>
              <p:cNvSpPr/>
              <p:nvPr/>
            </p:nvSpPr>
            <p:spPr>
              <a:xfrm>
                <a:off x="1456297" y="523909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CB2DFB-B99D-4E86-B893-B7AC748E9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97" y="5239090"/>
                <a:ext cx="5341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EAAD53C-B7D1-4D7D-9A6E-881BDC218C6D}"/>
              </a:ext>
            </a:extLst>
          </p:cNvPr>
          <p:cNvSpPr/>
          <p:nvPr/>
        </p:nvSpPr>
        <p:spPr>
          <a:xfrm>
            <a:off x="1818915" y="523909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785A88-DDBD-462F-ABAC-C033FDE360A7}"/>
                  </a:ext>
                </a:extLst>
              </p:cNvPr>
              <p:cNvSpPr/>
              <p:nvPr/>
            </p:nvSpPr>
            <p:spPr>
              <a:xfrm>
                <a:off x="2030885" y="523909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785A88-DDBD-462F-ABAC-C033FDE36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885" y="5239090"/>
                <a:ext cx="53412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7373859-5198-4A57-AA71-0F14D157C5B6}"/>
              </a:ext>
            </a:extLst>
          </p:cNvPr>
          <p:cNvSpPr/>
          <p:nvPr/>
        </p:nvSpPr>
        <p:spPr>
          <a:xfrm>
            <a:off x="2398293" y="523909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28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E8BEAC-3B77-469D-80FF-4D36B2E7C3F8}"/>
              </a:ext>
            </a:extLst>
          </p:cNvPr>
          <p:cNvSpPr/>
          <p:nvPr/>
        </p:nvSpPr>
        <p:spPr>
          <a:xfrm>
            <a:off x="2030885" y="1596497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0A5ACD-D39D-4A39-BB15-CC924E300AC5}"/>
              </a:ext>
            </a:extLst>
          </p:cNvPr>
          <p:cNvSpPr/>
          <p:nvPr/>
        </p:nvSpPr>
        <p:spPr>
          <a:xfrm>
            <a:off x="1532639" y="1410219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75CCC2D-B81B-45A1-9F8A-89D2015336CE}"/>
              </a:ext>
            </a:extLst>
          </p:cNvPr>
          <p:cNvSpPr/>
          <p:nvPr/>
        </p:nvSpPr>
        <p:spPr>
          <a:xfrm>
            <a:off x="1537079" y="1782775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7D3CBB-555E-4526-839E-D40A69F5257D}"/>
              </a:ext>
            </a:extLst>
          </p:cNvPr>
          <p:cNvSpPr/>
          <p:nvPr/>
        </p:nvSpPr>
        <p:spPr>
          <a:xfrm>
            <a:off x="5073021" y="1650339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1DB6D5A-8FAC-430A-AED4-4BF266CB102D}"/>
              </a:ext>
            </a:extLst>
          </p:cNvPr>
          <p:cNvSpPr/>
          <p:nvPr/>
        </p:nvSpPr>
        <p:spPr>
          <a:xfrm>
            <a:off x="4153143" y="1604037"/>
            <a:ext cx="418857" cy="4188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3BD04-F86B-487F-B9EE-B4E9632973DF}"/>
              </a:ext>
            </a:extLst>
          </p:cNvPr>
          <p:cNvSpPr/>
          <p:nvPr/>
        </p:nvSpPr>
        <p:spPr>
          <a:xfrm>
            <a:off x="4902226" y="473828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21912B-DC81-4FC1-B7A5-D1F4C257238F}"/>
                  </a:ext>
                </a:extLst>
              </p:cNvPr>
              <p:cNvSpPr/>
              <p:nvPr/>
            </p:nvSpPr>
            <p:spPr>
              <a:xfrm>
                <a:off x="5085930" y="4738283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21912B-DC81-4FC1-B7A5-D1F4C2572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930" y="4738283"/>
                <a:ext cx="53412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F9FEC1A1-0703-4FB3-A5A8-350E838D16B9}"/>
              </a:ext>
            </a:extLst>
          </p:cNvPr>
          <p:cNvSpPr/>
          <p:nvPr/>
        </p:nvSpPr>
        <p:spPr>
          <a:xfrm>
            <a:off x="5450821" y="473828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6A6486B-4C5A-4674-BCAF-932C0E471FBA}"/>
                  </a:ext>
                </a:extLst>
              </p:cNvPr>
              <p:cNvSpPr/>
              <p:nvPr/>
            </p:nvSpPr>
            <p:spPr>
              <a:xfrm>
                <a:off x="5651802" y="4738283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6A6486B-4C5A-4674-BCAF-932C0E471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02" y="4738283"/>
                <a:ext cx="53412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DE32CC69-13DF-4E44-85F4-D2FFF0043246}"/>
              </a:ext>
            </a:extLst>
          </p:cNvPr>
          <p:cNvSpPr/>
          <p:nvPr/>
        </p:nvSpPr>
        <p:spPr>
          <a:xfrm>
            <a:off x="6065571" y="473828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E589A5-7EC4-4E3D-9C6D-FD6874C76032}"/>
              </a:ext>
            </a:extLst>
          </p:cNvPr>
          <p:cNvSpPr/>
          <p:nvPr/>
        </p:nvSpPr>
        <p:spPr>
          <a:xfrm>
            <a:off x="4896982" y="523909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DAAEA44-954E-441A-A57F-711569195E84}"/>
                  </a:ext>
                </a:extLst>
              </p:cNvPr>
              <p:cNvSpPr/>
              <p:nvPr/>
            </p:nvSpPr>
            <p:spPr>
              <a:xfrm>
                <a:off x="5077214" y="523909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DAAEA44-954E-441A-A57F-711569195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214" y="5239090"/>
                <a:ext cx="53412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2D9027AA-CB89-441A-BD88-3D5966114D1D}"/>
              </a:ext>
            </a:extLst>
          </p:cNvPr>
          <p:cNvSpPr/>
          <p:nvPr/>
        </p:nvSpPr>
        <p:spPr>
          <a:xfrm>
            <a:off x="5439832" y="523909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9B75FBF-A5B5-4106-BCD9-D085B21D84B5}"/>
                  </a:ext>
                </a:extLst>
              </p:cNvPr>
              <p:cNvSpPr/>
              <p:nvPr/>
            </p:nvSpPr>
            <p:spPr>
              <a:xfrm>
                <a:off x="5651802" y="523909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9B75FBF-A5B5-4106-BCD9-D085B21D8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02" y="5239090"/>
                <a:ext cx="53412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02951409-827B-412E-83BF-C6E9D24920CA}"/>
              </a:ext>
            </a:extLst>
          </p:cNvPr>
          <p:cNvSpPr/>
          <p:nvPr/>
        </p:nvSpPr>
        <p:spPr>
          <a:xfrm>
            <a:off x="6019210" y="523909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14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195B76F-2802-460C-A8A5-FD9E0940DF4F}"/>
              </a:ext>
            </a:extLst>
          </p:cNvPr>
          <p:cNvSpPr/>
          <p:nvPr/>
        </p:nvSpPr>
        <p:spPr>
          <a:xfrm>
            <a:off x="2037907" y="2980633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CE97B6-8DA8-430C-9D4F-ABE8A662D8B9}"/>
              </a:ext>
            </a:extLst>
          </p:cNvPr>
          <p:cNvSpPr/>
          <p:nvPr/>
        </p:nvSpPr>
        <p:spPr>
          <a:xfrm>
            <a:off x="1539661" y="2794355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B313CF5-1E94-4845-810D-51DF6ECFD498}"/>
              </a:ext>
            </a:extLst>
          </p:cNvPr>
          <p:cNvSpPr/>
          <p:nvPr/>
        </p:nvSpPr>
        <p:spPr>
          <a:xfrm>
            <a:off x="1544101" y="3166911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958CB1-3A6B-4D99-8624-493D9CFF01BC}"/>
              </a:ext>
            </a:extLst>
          </p:cNvPr>
          <p:cNvSpPr/>
          <p:nvPr/>
        </p:nvSpPr>
        <p:spPr>
          <a:xfrm>
            <a:off x="5073465" y="3242722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DCC57F5-1D71-4972-814A-C3211B57A650}"/>
              </a:ext>
            </a:extLst>
          </p:cNvPr>
          <p:cNvSpPr/>
          <p:nvPr/>
        </p:nvSpPr>
        <p:spPr>
          <a:xfrm>
            <a:off x="4160165" y="2988173"/>
            <a:ext cx="418857" cy="4188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5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9DDDA5F-F8B4-4336-9101-251F11B69AAE}"/>
                  </a:ext>
                </a:extLst>
              </p:cNvPr>
              <p:cNvSpPr/>
              <p:nvPr/>
            </p:nvSpPr>
            <p:spPr>
              <a:xfrm>
                <a:off x="2870772" y="734087"/>
                <a:ext cx="2270173" cy="119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of 24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of </a:t>
                </a:r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9DDDA5F-F8B4-4336-9101-251F11B69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772" y="734087"/>
                <a:ext cx="2270173" cy="1198020"/>
              </a:xfrm>
              <a:prstGeom prst="rect">
                <a:avLst/>
              </a:prstGeom>
              <a:blipFill>
                <a:blip r:embed="rId5"/>
                <a:stretch>
                  <a:fillRect r="-4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87230F5-81DC-498B-BD94-870514052D93}"/>
              </a:ext>
            </a:extLst>
          </p:cNvPr>
          <p:cNvSpPr txBox="1"/>
          <p:nvPr/>
        </p:nvSpPr>
        <p:spPr>
          <a:xfrm>
            <a:off x="4998169" y="891617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BDB0FC-4CA6-4997-B2E0-FF50FB71F18B}"/>
              </a:ext>
            </a:extLst>
          </p:cNvPr>
          <p:cNvSpPr/>
          <p:nvPr/>
        </p:nvSpPr>
        <p:spPr>
          <a:xfrm>
            <a:off x="5032070" y="905500"/>
            <a:ext cx="485715" cy="4775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9EFD4B-1BE5-4E96-8413-3AEA3F0DD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60428"/>
              </p:ext>
            </p:extLst>
          </p:nvPr>
        </p:nvGraphicFramePr>
        <p:xfrm>
          <a:off x="2471492" y="2859637"/>
          <a:ext cx="3951548" cy="700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5774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975774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</a:tblGrid>
              <a:tr h="70060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BC0B61F8-4AFF-4A62-BE67-24BD48285818}"/>
              </a:ext>
            </a:extLst>
          </p:cNvPr>
          <p:cNvSpPr/>
          <p:nvPr/>
        </p:nvSpPr>
        <p:spPr>
          <a:xfrm rot="5400000">
            <a:off x="4330037" y="650300"/>
            <a:ext cx="234462" cy="395155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8A85A-0ABC-4AC1-99BA-E36C0382EE59}"/>
              </a:ext>
            </a:extLst>
          </p:cNvPr>
          <p:cNvSpPr txBox="1"/>
          <p:nvPr/>
        </p:nvSpPr>
        <p:spPr>
          <a:xfrm>
            <a:off x="4170508" y="2022810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24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B7B5EA6-7424-410C-B7E9-8D2C599B4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96769"/>
              </p:ext>
            </p:extLst>
          </p:nvPr>
        </p:nvGraphicFramePr>
        <p:xfrm>
          <a:off x="2471490" y="3869122"/>
          <a:ext cx="1975776" cy="700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44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93944">
                  <a:extLst>
                    <a:ext uri="{9D8B030D-6E8A-4147-A177-3AD203B41FA5}">
                      <a16:colId xmlns:a16="http://schemas.microsoft.com/office/drawing/2014/main" val="329218247"/>
                    </a:ext>
                  </a:extLst>
                </a:gridCol>
                <a:gridCol w="493944">
                  <a:extLst>
                    <a:ext uri="{9D8B030D-6E8A-4147-A177-3AD203B41FA5}">
                      <a16:colId xmlns:a16="http://schemas.microsoft.com/office/drawing/2014/main" val="4076257435"/>
                    </a:ext>
                  </a:extLst>
                </a:gridCol>
                <a:gridCol w="493944">
                  <a:extLst>
                    <a:ext uri="{9D8B030D-6E8A-4147-A177-3AD203B41FA5}">
                      <a16:colId xmlns:a16="http://schemas.microsoft.com/office/drawing/2014/main" val="1037770587"/>
                    </a:ext>
                  </a:extLst>
                </a:gridCol>
              </a:tblGrid>
              <a:tr h="70060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C177BB4-217F-42BA-A0C7-8B23E679C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456540"/>
              </p:ext>
            </p:extLst>
          </p:nvPr>
        </p:nvGraphicFramePr>
        <p:xfrm>
          <a:off x="2471490" y="3869122"/>
          <a:ext cx="2466000" cy="700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2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93200">
                  <a:extLst>
                    <a:ext uri="{9D8B030D-6E8A-4147-A177-3AD203B41FA5}">
                      <a16:colId xmlns:a16="http://schemas.microsoft.com/office/drawing/2014/main" val="329218247"/>
                    </a:ext>
                  </a:extLst>
                </a:gridCol>
                <a:gridCol w="493200">
                  <a:extLst>
                    <a:ext uri="{9D8B030D-6E8A-4147-A177-3AD203B41FA5}">
                      <a16:colId xmlns:a16="http://schemas.microsoft.com/office/drawing/2014/main" val="4076257435"/>
                    </a:ext>
                  </a:extLst>
                </a:gridCol>
                <a:gridCol w="493200">
                  <a:extLst>
                    <a:ext uri="{9D8B030D-6E8A-4147-A177-3AD203B41FA5}">
                      <a16:colId xmlns:a16="http://schemas.microsoft.com/office/drawing/2014/main" val="1037770587"/>
                    </a:ext>
                  </a:extLst>
                </a:gridCol>
                <a:gridCol w="493200">
                  <a:extLst>
                    <a:ext uri="{9D8B030D-6E8A-4147-A177-3AD203B41FA5}">
                      <a16:colId xmlns:a16="http://schemas.microsoft.com/office/drawing/2014/main" val="591051067"/>
                    </a:ext>
                  </a:extLst>
                </a:gridCol>
              </a:tblGrid>
              <a:tr h="70060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1E37BD-1028-49C7-85ED-46A2BB6427E8}"/>
              </a:ext>
            </a:extLst>
          </p:cNvPr>
          <p:cNvCxnSpPr>
            <a:cxnSpLocks/>
          </p:cNvCxnSpPr>
          <p:nvPr/>
        </p:nvCxnSpPr>
        <p:spPr>
          <a:xfrm>
            <a:off x="2465171" y="2666368"/>
            <a:ext cx="0" cy="21095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7B9542-BBED-4EA5-A6D1-1DA359310D1D}"/>
              </a:ext>
            </a:extLst>
          </p:cNvPr>
          <p:cNvCxnSpPr>
            <a:cxnSpLocks/>
          </p:cNvCxnSpPr>
          <p:nvPr/>
        </p:nvCxnSpPr>
        <p:spPr>
          <a:xfrm>
            <a:off x="4447522" y="2666368"/>
            <a:ext cx="0" cy="21095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BF3D60-89F5-4C33-9B15-922B8A1CBE5A}"/>
              </a:ext>
            </a:extLst>
          </p:cNvPr>
          <p:cNvSpPr/>
          <p:nvPr/>
        </p:nvSpPr>
        <p:spPr>
          <a:xfrm>
            <a:off x="2822141" y="714353"/>
            <a:ext cx="1210429" cy="851312"/>
          </a:xfrm>
          <a:prstGeom prst="roundRect">
            <a:avLst/>
          </a:prstGeom>
          <a:solidFill>
            <a:schemeClr val="accent4">
              <a:alpha val="2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613345-A4B1-4F57-AD87-724B15017D54}"/>
              </a:ext>
            </a:extLst>
          </p:cNvPr>
          <p:cNvSpPr/>
          <p:nvPr/>
        </p:nvSpPr>
        <p:spPr>
          <a:xfrm>
            <a:off x="4012837" y="980730"/>
            <a:ext cx="322342" cy="375985"/>
          </a:xfrm>
          <a:prstGeom prst="roundRect">
            <a:avLst/>
          </a:prstGeom>
          <a:solidFill>
            <a:schemeClr val="accent4">
              <a:alpha val="2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D8E2AD4-4F30-42A8-ACFE-551BECF3BD5F}"/>
              </a:ext>
            </a:extLst>
          </p:cNvPr>
          <p:cNvSpPr/>
          <p:nvPr/>
        </p:nvSpPr>
        <p:spPr>
          <a:xfrm>
            <a:off x="4332278" y="695011"/>
            <a:ext cx="1280443" cy="851312"/>
          </a:xfrm>
          <a:prstGeom prst="roundRect">
            <a:avLst/>
          </a:prstGeom>
          <a:solidFill>
            <a:schemeClr val="accent4">
              <a:alpha val="2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5E3D88-E8C8-40F7-8835-CCD6B978B66D}"/>
              </a:ext>
            </a:extLst>
          </p:cNvPr>
          <p:cNvSpPr/>
          <p:nvPr/>
        </p:nvSpPr>
        <p:spPr>
          <a:xfrm>
            <a:off x="4306755" y="769570"/>
            <a:ext cx="357930" cy="3579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60BFDC-246E-4D99-9F95-1D8D15D70649}"/>
              </a:ext>
            </a:extLst>
          </p:cNvPr>
          <p:cNvSpPr/>
          <p:nvPr/>
        </p:nvSpPr>
        <p:spPr>
          <a:xfrm>
            <a:off x="4298020" y="1153227"/>
            <a:ext cx="357930" cy="3579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B1D807B6-3CCB-4462-8266-EA2D7206C01E}"/>
              </a:ext>
            </a:extLst>
          </p:cNvPr>
          <p:cNvSpPr/>
          <p:nvPr/>
        </p:nvSpPr>
        <p:spPr>
          <a:xfrm rot="16200000" flipV="1">
            <a:off x="3572164" y="3574448"/>
            <a:ext cx="252013" cy="246599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B14392-0300-463E-882E-813C5DB2424F}"/>
              </a:ext>
            </a:extLst>
          </p:cNvPr>
          <p:cNvSpPr txBox="1"/>
          <p:nvPr/>
        </p:nvSpPr>
        <p:spPr>
          <a:xfrm>
            <a:off x="3427355" y="4981725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?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65D8379-1ACD-4D97-819F-CBCFD1102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6370"/>
              </p:ext>
            </p:extLst>
          </p:nvPr>
        </p:nvGraphicFramePr>
        <p:xfrm>
          <a:off x="2471492" y="2859637"/>
          <a:ext cx="3951548" cy="700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5774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975774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</a:tblGrid>
              <a:tr h="70060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904507B-D3B7-4F2E-85FD-B2C59EEEE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35204"/>
              </p:ext>
            </p:extLst>
          </p:nvPr>
        </p:nvGraphicFramePr>
        <p:xfrm>
          <a:off x="2471490" y="3869122"/>
          <a:ext cx="2466000" cy="700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2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93200">
                  <a:extLst>
                    <a:ext uri="{9D8B030D-6E8A-4147-A177-3AD203B41FA5}">
                      <a16:colId xmlns:a16="http://schemas.microsoft.com/office/drawing/2014/main" val="329218247"/>
                    </a:ext>
                  </a:extLst>
                </a:gridCol>
                <a:gridCol w="493200">
                  <a:extLst>
                    <a:ext uri="{9D8B030D-6E8A-4147-A177-3AD203B41FA5}">
                      <a16:colId xmlns:a16="http://schemas.microsoft.com/office/drawing/2014/main" val="4076257435"/>
                    </a:ext>
                  </a:extLst>
                </a:gridCol>
                <a:gridCol w="493200">
                  <a:extLst>
                    <a:ext uri="{9D8B030D-6E8A-4147-A177-3AD203B41FA5}">
                      <a16:colId xmlns:a16="http://schemas.microsoft.com/office/drawing/2014/main" val="1037770587"/>
                    </a:ext>
                  </a:extLst>
                </a:gridCol>
                <a:gridCol w="493200">
                  <a:extLst>
                    <a:ext uri="{9D8B030D-6E8A-4147-A177-3AD203B41FA5}">
                      <a16:colId xmlns:a16="http://schemas.microsoft.com/office/drawing/2014/main" val="591051067"/>
                    </a:ext>
                  </a:extLst>
                </a:gridCol>
              </a:tblGrid>
              <a:tr h="70060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4982F7E-F011-4B8C-9BF3-98EBB104F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065022"/>
              </p:ext>
            </p:extLst>
          </p:nvPr>
        </p:nvGraphicFramePr>
        <p:xfrm>
          <a:off x="2471490" y="3869122"/>
          <a:ext cx="2466000" cy="700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2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93200">
                  <a:extLst>
                    <a:ext uri="{9D8B030D-6E8A-4147-A177-3AD203B41FA5}">
                      <a16:colId xmlns:a16="http://schemas.microsoft.com/office/drawing/2014/main" val="329218247"/>
                    </a:ext>
                  </a:extLst>
                </a:gridCol>
                <a:gridCol w="493200">
                  <a:extLst>
                    <a:ext uri="{9D8B030D-6E8A-4147-A177-3AD203B41FA5}">
                      <a16:colId xmlns:a16="http://schemas.microsoft.com/office/drawing/2014/main" val="4076257435"/>
                    </a:ext>
                  </a:extLst>
                </a:gridCol>
                <a:gridCol w="493200">
                  <a:extLst>
                    <a:ext uri="{9D8B030D-6E8A-4147-A177-3AD203B41FA5}">
                      <a16:colId xmlns:a16="http://schemas.microsoft.com/office/drawing/2014/main" val="1037770587"/>
                    </a:ext>
                  </a:extLst>
                </a:gridCol>
                <a:gridCol w="493200">
                  <a:extLst>
                    <a:ext uri="{9D8B030D-6E8A-4147-A177-3AD203B41FA5}">
                      <a16:colId xmlns:a16="http://schemas.microsoft.com/office/drawing/2014/main" val="591051067"/>
                    </a:ext>
                  </a:extLst>
                </a:gridCol>
              </a:tblGrid>
              <a:tr h="70060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79E7724-2A26-4798-93A7-139BDFA110C1}"/>
              </a:ext>
            </a:extLst>
          </p:cNvPr>
          <p:cNvSpPr txBox="1"/>
          <p:nvPr/>
        </p:nvSpPr>
        <p:spPr>
          <a:xfrm>
            <a:off x="3435750" y="4981725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15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AF8F548-424E-491F-95FE-C5FD16489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3299" y="1565665"/>
            <a:ext cx="747045" cy="7470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F7967F3-6F4F-4287-BA62-BB4F97185928}"/>
              </a:ext>
            </a:extLst>
          </p:cNvPr>
          <p:cNvSpPr txBox="1"/>
          <p:nvPr/>
        </p:nvSpPr>
        <p:spPr>
          <a:xfrm>
            <a:off x="5551685" y="168787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9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/>
      <p:bldP spid="22" grpId="1"/>
      <p:bldP spid="26" grpId="0"/>
      <p:bldP spid="28" grpId="0"/>
      <p:bldP spid="2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52348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7C7D33-51E1-4A75-A46C-FB8CA41D20B8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771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8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			8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			8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7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39750"/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			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			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7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8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Font typeface="+mj-lt"/>
                  <a:buAutoNum type="arabicParenR" startAt="2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GB" sz="2800" dirty="0"/>
                  <a:t>Complete the number sentences represented by the bar models.</a:t>
                </a:r>
              </a:p>
              <a:p>
                <a:pPr marL="514350" indent="-514350">
                  <a:buFont typeface="+mj-lt"/>
                  <a:buAutoNum type="arabicParenR" startAt="2"/>
                </a:pPr>
                <a:endParaRPr lang="en-GB" sz="2800" dirty="0"/>
              </a:p>
              <a:p>
                <a:r>
                  <a:rPr lang="en-GB" sz="2800" dirty="0"/>
                  <a:t>	a)			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of 24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b)			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of 15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 </a:t>
                </a:r>
              </a:p>
              <a:p>
                <a:pPr marL="514350" indent="-514350">
                  <a:buFont typeface="+mj-lt"/>
                  <a:buAutoNum type="arabicParenR" startAt="3"/>
                </a:pPr>
                <a:endParaRPr lang="en-GB" sz="2800" dirty="0"/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7C7D33-51E1-4A75-A46C-FB8CA41D2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717497"/>
              </a:xfrm>
              <a:prstGeom prst="rect">
                <a:avLst/>
              </a:prstGeom>
              <a:blipFill>
                <a:blip r:embed="rId4"/>
                <a:stretch>
                  <a:fillRect l="-1707" t="-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E184E00-E048-4A88-81D2-DFC7C89C9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08378"/>
              </p:ext>
            </p:extLst>
          </p:nvPr>
        </p:nvGraphicFramePr>
        <p:xfrm>
          <a:off x="2016123" y="4159170"/>
          <a:ext cx="2398074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03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199037">
                  <a:extLst>
                    <a:ext uri="{9D8B030D-6E8A-4147-A177-3AD203B41FA5}">
                      <a16:colId xmlns:a16="http://schemas.microsoft.com/office/drawing/2014/main" val="46427685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487E1CE-D309-4354-A70B-6A6FD02A6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35937"/>
              </p:ext>
            </p:extLst>
          </p:nvPr>
        </p:nvGraphicFramePr>
        <p:xfrm>
          <a:off x="2016125" y="5408477"/>
          <a:ext cx="1494000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8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298800">
                  <a:extLst>
                    <a:ext uri="{9D8B030D-6E8A-4147-A177-3AD203B41FA5}">
                      <a16:colId xmlns:a16="http://schemas.microsoft.com/office/drawing/2014/main" val="3609880609"/>
                    </a:ext>
                  </a:extLst>
                </a:gridCol>
                <a:gridCol w="298800">
                  <a:extLst>
                    <a:ext uri="{9D8B030D-6E8A-4147-A177-3AD203B41FA5}">
                      <a16:colId xmlns:a16="http://schemas.microsoft.com/office/drawing/2014/main" val="3888209654"/>
                    </a:ext>
                  </a:extLst>
                </a:gridCol>
                <a:gridCol w="298800">
                  <a:extLst>
                    <a:ext uri="{9D8B030D-6E8A-4147-A177-3AD203B41FA5}">
                      <a16:colId xmlns:a16="http://schemas.microsoft.com/office/drawing/2014/main" val="2732448507"/>
                    </a:ext>
                  </a:extLst>
                </a:gridCol>
                <a:gridCol w="298800">
                  <a:extLst>
                    <a:ext uri="{9D8B030D-6E8A-4147-A177-3AD203B41FA5}">
                      <a16:colId xmlns:a16="http://schemas.microsoft.com/office/drawing/2014/main" val="1798972476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0" name="Left Brace 19">
            <a:extLst>
              <a:ext uri="{FF2B5EF4-FFF2-40B4-BE49-F238E27FC236}">
                <a16:creationId xmlns:a16="http://schemas.microsoft.com/office/drawing/2014/main" id="{E6A1973D-6697-4468-B43C-089FCB0A3460}"/>
              </a:ext>
            </a:extLst>
          </p:cNvPr>
          <p:cNvSpPr/>
          <p:nvPr/>
        </p:nvSpPr>
        <p:spPr>
          <a:xfrm rot="5400000">
            <a:off x="3132650" y="2810227"/>
            <a:ext cx="165022" cy="239807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DC6A31-A9AE-4A51-8F44-359F6014C336}"/>
              </a:ext>
            </a:extLst>
          </p:cNvPr>
          <p:cNvSpPr txBox="1"/>
          <p:nvPr/>
        </p:nvSpPr>
        <p:spPr>
          <a:xfrm>
            <a:off x="2938402" y="3465087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24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228E7849-0850-405F-93AC-7184D0091839}"/>
              </a:ext>
            </a:extLst>
          </p:cNvPr>
          <p:cNvSpPr/>
          <p:nvPr/>
        </p:nvSpPr>
        <p:spPr>
          <a:xfrm rot="5400000">
            <a:off x="2680612" y="4531644"/>
            <a:ext cx="165024" cy="149400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D1BF2F-E740-406B-9937-E4E3011F44B9}"/>
              </a:ext>
            </a:extLst>
          </p:cNvPr>
          <p:cNvSpPr txBox="1"/>
          <p:nvPr/>
        </p:nvSpPr>
        <p:spPr>
          <a:xfrm>
            <a:off x="2486366" y="4734467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029CB2-A565-43AC-93BC-80DCDFF9B0B6}"/>
              </a:ext>
            </a:extLst>
          </p:cNvPr>
          <p:cNvSpPr/>
          <p:nvPr/>
        </p:nvSpPr>
        <p:spPr>
          <a:xfrm>
            <a:off x="5321939" y="4032569"/>
            <a:ext cx="269715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68058A-F2A2-445A-90FD-BEECDA258922}"/>
              </a:ext>
            </a:extLst>
          </p:cNvPr>
          <p:cNvSpPr/>
          <p:nvPr/>
        </p:nvSpPr>
        <p:spPr>
          <a:xfrm>
            <a:off x="5321939" y="4475578"/>
            <a:ext cx="269715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8BCD30C-0646-4135-B7BD-727AC314AF51}"/>
              </a:ext>
            </a:extLst>
          </p:cNvPr>
          <p:cNvSpPr/>
          <p:nvPr/>
        </p:nvSpPr>
        <p:spPr>
          <a:xfrm>
            <a:off x="5323035" y="5120759"/>
            <a:ext cx="269715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1A9664F-8D4E-4A84-8CAC-52D821F08967}"/>
              </a:ext>
            </a:extLst>
          </p:cNvPr>
          <p:cNvSpPr/>
          <p:nvPr/>
        </p:nvSpPr>
        <p:spPr>
          <a:xfrm>
            <a:off x="5323035" y="5563768"/>
            <a:ext cx="269715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EB7B60D-DA32-4404-844A-1E7E8520B1B3}"/>
              </a:ext>
            </a:extLst>
          </p:cNvPr>
          <p:cNvSpPr/>
          <p:nvPr/>
        </p:nvSpPr>
        <p:spPr>
          <a:xfrm>
            <a:off x="5989319" y="4241078"/>
            <a:ext cx="398323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AA00FF7-706C-4917-8F38-E722F43D8530}"/>
              </a:ext>
            </a:extLst>
          </p:cNvPr>
          <p:cNvSpPr/>
          <p:nvPr/>
        </p:nvSpPr>
        <p:spPr>
          <a:xfrm>
            <a:off x="5990415" y="5329268"/>
            <a:ext cx="398323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841DCD1-DC57-4784-A53C-48FC5D7E7743}"/>
              </a:ext>
            </a:extLst>
          </p:cNvPr>
          <p:cNvSpPr/>
          <p:nvPr/>
        </p:nvSpPr>
        <p:spPr>
          <a:xfrm>
            <a:off x="6770891" y="4241078"/>
            <a:ext cx="398323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3DA742E-EFC5-4E26-B165-E3B6EE2844FC}"/>
              </a:ext>
            </a:extLst>
          </p:cNvPr>
          <p:cNvSpPr/>
          <p:nvPr/>
        </p:nvSpPr>
        <p:spPr>
          <a:xfrm>
            <a:off x="6771987" y="5329268"/>
            <a:ext cx="398323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B609EE24-4757-4270-9BB4-4DEB3C691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15424"/>
              </p:ext>
            </p:extLst>
          </p:nvPr>
        </p:nvGraphicFramePr>
        <p:xfrm>
          <a:off x="4781337" y="1884945"/>
          <a:ext cx="2398074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8074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73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771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8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			8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			8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7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39750"/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			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			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7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8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Font typeface="+mj-lt"/>
                  <a:buAutoNum type="arabicParenR" startAt="2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GB" sz="2800" dirty="0"/>
                  <a:t>Complete the number sentences represented by the bar models.</a:t>
                </a:r>
              </a:p>
              <a:p>
                <a:pPr marL="514350" indent="-514350">
                  <a:buFont typeface="+mj-lt"/>
                  <a:buAutoNum type="arabicParenR" startAt="2"/>
                </a:pPr>
                <a:endParaRPr lang="en-GB" sz="2800" dirty="0"/>
              </a:p>
              <a:p>
                <a:r>
                  <a:rPr lang="en-GB" sz="2800" dirty="0"/>
                  <a:t>	a)			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of 24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b)			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of 15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 </a:t>
                </a:r>
              </a:p>
              <a:p>
                <a:pPr marL="514350" indent="-514350">
                  <a:buFont typeface="+mj-lt"/>
                  <a:buAutoNum type="arabicParenR" startAt="3"/>
                </a:pPr>
                <a:endParaRPr lang="en-GB" sz="2800" dirty="0"/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717497"/>
              </a:xfrm>
              <a:prstGeom prst="rect">
                <a:avLst/>
              </a:prstGeom>
              <a:blipFill>
                <a:blip r:embed="rId5"/>
                <a:stretch>
                  <a:fillRect l="-1707" t="-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586E93-E175-4406-BF31-083573F76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281779"/>
              </p:ext>
            </p:extLst>
          </p:nvPr>
        </p:nvGraphicFramePr>
        <p:xfrm>
          <a:off x="2016123" y="4159170"/>
          <a:ext cx="2398074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03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199037">
                  <a:extLst>
                    <a:ext uri="{9D8B030D-6E8A-4147-A177-3AD203B41FA5}">
                      <a16:colId xmlns:a16="http://schemas.microsoft.com/office/drawing/2014/main" val="46427685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8D3FFCB-AFC9-4994-B47A-F5A7ADA0B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37888"/>
              </p:ext>
            </p:extLst>
          </p:nvPr>
        </p:nvGraphicFramePr>
        <p:xfrm>
          <a:off x="2016125" y="5408477"/>
          <a:ext cx="1494000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8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298800">
                  <a:extLst>
                    <a:ext uri="{9D8B030D-6E8A-4147-A177-3AD203B41FA5}">
                      <a16:colId xmlns:a16="http://schemas.microsoft.com/office/drawing/2014/main" val="3609880609"/>
                    </a:ext>
                  </a:extLst>
                </a:gridCol>
                <a:gridCol w="298800">
                  <a:extLst>
                    <a:ext uri="{9D8B030D-6E8A-4147-A177-3AD203B41FA5}">
                      <a16:colId xmlns:a16="http://schemas.microsoft.com/office/drawing/2014/main" val="3888209654"/>
                    </a:ext>
                  </a:extLst>
                </a:gridCol>
                <a:gridCol w="298800">
                  <a:extLst>
                    <a:ext uri="{9D8B030D-6E8A-4147-A177-3AD203B41FA5}">
                      <a16:colId xmlns:a16="http://schemas.microsoft.com/office/drawing/2014/main" val="2732448507"/>
                    </a:ext>
                  </a:extLst>
                </a:gridCol>
                <a:gridCol w="298800">
                  <a:extLst>
                    <a:ext uri="{9D8B030D-6E8A-4147-A177-3AD203B41FA5}">
                      <a16:colId xmlns:a16="http://schemas.microsoft.com/office/drawing/2014/main" val="1798972476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AD9BCCA-213B-4C82-B039-B7F32EDC6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40041"/>
              </p:ext>
            </p:extLst>
          </p:nvPr>
        </p:nvGraphicFramePr>
        <p:xfrm>
          <a:off x="4781337" y="1884945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8073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D05E127-5B78-4C64-946E-5973EE4341B6}"/>
              </a:ext>
            </a:extLst>
          </p:cNvPr>
          <p:cNvSpPr/>
          <p:nvPr/>
        </p:nvSpPr>
        <p:spPr>
          <a:xfrm>
            <a:off x="2434227" y="33477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676D2C-FBB2-44BB-9CD8-ACD1AB28304F}"/>
              </a:ext>
            </a:extLst>
          </p:cNvPr>
          <p:cNvSpPr/>
          <p:nvPr/>
        </p:nvSpPr>
        <p:spPr>
          <a:xfrm>
            <a:off x="4648283" y="33477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C74AE9-7E9E-47CA-9999-135A830ECFC7}"/>
              </a:ext>
            </a:extLst>
          </p:cNvPr>
          <p:cNvSpPr/>
          <p:nvPr/>
        </p:nvSpPr>
        <p:spPr>
          <a:xfrm>
            <a:off x="6953138" y="33477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2E41E-839C-41ED-AB18-78E17B01F80E}"/>
              </a:ext>
            </a:extLst>
          </p:cNvPr>
          <p:cNvSpPr/>
          <p:nvPr/>
        </p:nvSpPr>
        <p:spPr>
          <a:xfrm>
            <a:off x="2422555" y="75642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BDC89B-757D-4BCD-A12B-834B365A9665}"/>
              </a:ext>
            </a:extLst>
          </p:cNvPr>
          <p:cNvSpPr/>
          <p:nvPr/>
        </p:nvSpPr>
        <p:spPr>
          <a:xfrm>
            <a:off x="4636611" y="75642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A0F0D3-4C3D-4A1D-81D2-0B2EB3C570FC}"/>
              </a:ext>
            </a:extLst>
          </p:cNvPr>
          <p:cNvSpPr/>
          <p:nvPr/>
        </p:nvSpPr>
        <p:spPr>
          <a:xfrm>
            <a:off x="6941466" y="75642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28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88B6A02-A04F-4264-9345-589A485F9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08658"/>
              </p:ext>
            </p:extLst>
          </p:nvPr>
        </p:nvGraphicFramePr>
        <p:xfrm>
          <a:off x="4781337" y="1884945"/>
          <a:ext cx="2398074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51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106623850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1788824267"/>
                    </a:ext>
                  </a:extLst>
                </a:gridCol>
                <a:gridCol w="599518">
                  <a:extLst>
                    <a:ext uri="{9D8B030D-6E8A-4147-A177-3AD203B41FA5}">
                      <a16:colId xmlns:a16="http://schemas.microsoft.com/office/drawing/2014/main" val="520162939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7" name="Left Brace 16">
            <a:extLst>
              <a:ext uri="{FF2B5EF4-FFF2-40B4-BE49-F238E27FC236}">
                <a16:creationId xmlns:a16="http://schemas.microsoft.com/office/drawing/2014/main" id="{3EA906CB-7A65-436F-A030-C2A54D28D4EE}"/>
              </a:ext>
            </a:extLst>
          </p:cNvPr>
          <p:cNvSpPr/>
          <p:nvPr/>
        </p:nvSpPr>
        <p:spPr>
          <a:xfrm rot="5400000">
            <a:off x="5863143" y="523865"/>
            <a:ext cx="234462" cy="239807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F1D11C-D263-4104-A469-63C9B0B4D1C4}"/>
              </a:ext>
            </a:extLst>
          </p:cNvPr>
          <p:cNvSpPr txBox="1"/>
          <p:nvPr/>
        </p:nvSpPr>
        <p:spPr>
          <a:xfrm>
            <a:off x="5703615" y="1144005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03D4CB5-7208-4AC9-8DE9-C536A5CAD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845643"/>
              </p:ext>
            </p:extLst>
          </p:nvPr>
        </p:nvGraphicFramePr>
        <p:xfrm>
          <a:off x="4781337" y="1884945"/>
          <a:ext cx="2398074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51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106623850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1788824267"/>
                    </a:ext>
                  </a:extLst>
                </a:gridCol>
                <a:gridCol w="599518">
                  <a:extLst>
                    <a:ext uri="{9D8B030D-6E8A-4147-A177-3AD203B41FA5}">
                      <a16:colId xmlns:a16="http://schemas.microsoft.com/office/drawing/2014/main" val="520162939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7351C70F-50BA-4EB1-B755-1927BBCF7B13}"/>
              </a:ext>
            </a:extLst>
          </p:cNvPr>
          <p:cNvSpPr/>
          <p:nvPr/>
        </p:nvSpPr>
        <p:spPr>
          <a:xfrm>
            <a:off x="2554740" y="176769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20614A68-0DA4-4A51-8D0F-68B3A03BD8B4}"/>
              </a:ext>
            </a:extLst>
          </p:cNvPr>
          <p:cNvSpPr/>
          <p:nvPr/>
        </p:nvSpPr>
        <p:spPr>
          <a:xfrm rot="5400000">
            <a:off x="3132650" y="2810227"/>
            <a:ext cx="165022" cy="239807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25C7B6-E6B7-4323-8BD5-438D75B47EEA}"/>
              </a:ext>
            </a:extLst>
          </p:cNvPr>
          <p:cNvSpPr txBox="1"/>
          <p:nvPr/>
        </p:nvSpPr>
        <p:spPr>
          <a:xfrm>
            <a:off x="2938402" y="3465087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24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76C3CC4C-F69F-45D3-9B71-147DCC09B6AC}"/>
              </a:ext>
            </a:extLst>
          </p:cNvPr>
          <p:cNvSpPr/>
          <p:nvPr/>
        </p:nvSpPr>
        <p:spPr>
          <a:xfrm rot="5400000">
            <a:off x="2680612" y="4531644"/>
            <a:ext cx="165024" cy="149400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8B1B9D-2440-41C2-9938-985F4679B8A8}"/>
              </a:ext>
            </a:extLst>
          </p:cNvPr>
          <p:cNvSpPr txBox="1"/>
          <p:nvPr/>
        </p:nvSpPr>
        <p:spPr>
          <a:xfrm>
            <a:off x="2486366" y="4734467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F6BC42-99A5-47B7-B70F-50CB6181D558}"/>
              </a:ext>
            </a:extLst>
          </p:cNvPr>
          <p:cNvSpPr/>
          <p:nvPr/>
        </p:nvSpPr>
        <p:spPr>
          <a:xfrm>
            <a:off x="5321939" y="4032569"/>
            <a:ext cx="269715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136873-4E7B-49FE-861C-BCB10E557C83}"/>
              </a:ext>
            </a:extLst>
          </p:cNvPr>
          <p:cNvSpPr/>
          <p:nvPr/>
        </p:nvSpPr>
        <p:spPr>
          <a:xfrm>
            <a:off x="5321939" y="4475578"/>
            <a:ext cx="269715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A4277EE-D572-455F-A0DC-F8377258408E}"/>
              </a:ext>
            </a:extLst>
          </p:cNvPr>
          <p:cNvSpPr/>
          <p:nvPr/>
        </p:nvSpPr>
        <p:spPr>
          <a:xfrm>
            <a:off x="5323035" y="5120759"/>
            <a:ext cx="269715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778DF08-9E98-44C9-8B74-9CF47CA3BC69}"/>
              </a:ext>
            </a:extLst>
          </p:cNvPr>
          <p:cNvSpPr/>
          <p:nvPr/>
        </p:nvSpPr>
        <p:spPr>
          <a:xfrm>
            <a:off x="5323035" y="5563768"/>
            <a:ext cx="269715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78B1E96-26D4-4B28-B094-3593D57D7641}"/>
              </a:ext>
            </a:extLst>
          </p:cNvPr>
          <p:cNvSpPr/>
          <p:nvPr/>
        </p:nvSpPr>
        <p:spPr>
          <a:xfrm>
            <a:off x="5989319" y="4241078"/>
            <a:ext cx="398323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64EFC5-FAD3-4C01-A68C-3F054C488BFC}"/>
              </a:ext>
            </a:extLst>
          </p:cNvPr>
          <p:cNvSpPr/>
          <p:nvPr/>
        </p:nvSpPr>
        <p:spPr>
          <a:xfrm>
            <a:off x="5990415" y="5329268"/>
            <a:ext cx="398323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07354B0-5C86-43C6-8EAD-0C4199BFF708}"/>
              </a:ext>
            </a:extLst>
          </p:cNvPr>
          <p:cNvSpPr/>
          <p:nvPr/>
        </p:nvSpPr>
        <p:spPr>
          <a:xfrm>
            <a:off x="6770891" y="4241078"/>
            <a:ext cx="398323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6FA48C5-084D-400D-9633-79DB2CDDACAB}"/>
              </a:ext>
            </a:extLst>
          </p:cNvPr>
          <p:cNvSpPr/>
          <p:nvPr/>
        </p:nvSpPr>
        <p:spPr>
          <a:xfrm>
            <a:off x="6771987" y="5329268"/>
            <a:ext cx="398323" cy="3289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CF04A5-01D1-43FC-8CCB-6305471611EB}"/>
              </a:ext>
            </a:extLst>
          </p:cNvPr>
          <p:cNvSpPr/>
          <p:nvPr/>
        </p:nvSpPr>
        <p:spPr>
          <a:xfrm>
            <a:off x="5278855" y="392957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3E4AFD-9590-4DEF-9F40-D29414E32C31}"/>
              </a:ext>
            </a:extLst>
          </p:cNvPr>
          <p:cNvSpPr/>
          <p:nvPr/>
        </p:nvSpPr>
        <p:spPr>
          <a:xfrm>
            <a:off x="5273092" y="437714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0862DA-0998-414C-A1F3-8FE8A09C0A79}"/>
              </a:ext>
            </a:extLst>
          </p:cNvPr>
          <p:cNvSpPr/>
          <p:nvPr/>
        </p:nvSpPr>
        <p:spPr>
          <a:xfrm>
            <a:off x="5924985" y="414170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0B46E7-093F-41DA-9104-D4569B45FC75}"/>
              </a:ext>
            </a:extLst>
          </p:cNvPr>
          <p:cNvSpPr/>
          <p:nvPr/>
        </p:nvSpPr>
        <p:spPr>
          <a:xfrm>
            <a:off x="6694976" y="414362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B6EF7E2-7E8A-4355-BD77-2419A08EAB97}"/>
              </a:ext>
            </a:extLst>
          </p:cNvPr>
          <p:cNvSpPr/>
          <p:nvPr/>
        </p:nvSpPr>
        <p:spPr>
          <a:xfrm>
            <a:off x="5272277" y="501548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E087D33-0CF7-41C2-8329-761DCF1B7913}"/>
              </a:ext>
            </a:extLst>
          </p:cNvPr>
          <p:cNvSpPr/>
          <p:nvPr/>
        </p:nvSpPr>
        <p:spPr>
          <a:xfrm>
            <a:off x="5266514" y="54630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233904-A253-420D-ADE7-07A4E640FA31}"/>
              </a:ext>
            </a:extLst>
          </p:cNvPr>
          <p:cNvSpPr/>
          <p:nvPr/>
        </p:nvSpPr>
        <p:spPr>
          <a:xfrm>
            <a:off x="5918407" y="522761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CEA38D1-39BF-49C9-BEF8-8EEBEB09F27C}"/>
              </a:ext>
            </a:extLst>
          </p:cNvPr>
          <p:cNvSpPr/>
          <p:nvPr/>
        </p:nvSpPr>
        <p:spPr>
          <a:xfrm>
            <a:off x="6688398" y="522953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1062CAE-41B4-44CE-93C1-482381460D4C}"/>
              </a:ext>
            </a:extLst>
          </p:cNvPr>
          <p:cNvCxnSpPr>
            <a:cxnSpLocks/>
          </p:cNvCxnSpPr>
          <p:nvPr/>
        </p:nvCxnSpPr>
        <p:spPr>
          <a:xfrm>
            <a:off x="2016125" y="3929575"/>
            <a:ext cx="0" cy="21095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50B0FF1-AC10-4DBA-B21C-566B8C2CEF0A}"/>
              </a:ext>
            </a:extLst>
          </p:cNvPr>
          <p:cNvCxnSpPr>
            <a:cxnSpLocks/>
          </p:cNvCxnSpPr>
          <p:nvPr/>
        </p:nvCxnSpPr>
        <p:spPr>
          <a:xfrm>
            <a:off x="3209066" y="3929575"/>
            <a:ext cx="0" cy="21095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100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/>
      <p:bldP spid="17" grpId="0" animBg="1"/>
      <p:bldP spid="19" grpId="0"/>
      <p:bldP spid="2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08EEE43-07B3-4855-B95A-0865B8F86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361227"/>
              </p:ext>
            </p:extLst>
          </p:nvPr>
        </p:nvGraphicFramePr>
        <p:xfrm>
          <a:off x="4364313" y="253305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57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449154567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131687029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1098690" y="586728"/>
                <a:ext cx="1885453" cy="5747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/>
                  <a:t>of 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	 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90" y="586728"/>
                <a:ext cx="1885453" cy="5747214"/>
              </a:xfrm>
              <a:prstGeom prst="rect">
                <a:avLst/>
              </a:prstGeom>
              <a:blipFill>
                <a:blip r:embed="rId5"/>
                <a:stretch>
                  <a:fillRect r="-5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A3BDDA45-8714-4974-AF55-7B5C43B76DF9}"/>
              </a:ext>
            </a:extLst>
          </p:cNvPr>
          <p:cNvSpPr/>
          <p:nvPr/>
        </p:nvSpPr>
        <p:spPr>
          <a:xfrm rot="5400000">
            <a:off x="5666227" y="-560889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55D87-BF9D-4D2C-B198-EBF556797F8B}"/>
              </a:ext>
            </a:extLst>
          </p:cNvPr>
          <p:cNvSpPr txBox="1"/>
          <p:nvPr/>
        </p:nvSpPr>
        <p:spPr>
          <a:xfrm>
            <a:off x="5519360" y="265833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361CC5-690F-4B97-8450-2D927391A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82289"/>
              </p:ext>
            </p:extLst>
          </p:nvPr>
        </p:nvGraphicFramePr>
        <p:xfrm>
          <a:off x="4364312" y="1061897"/>
          <a:ext cx="283828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57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F63EA4A-FA48-4F1C-91FD-1CD77DB60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897368"/>
              </p:ext>
            </p:extLst>
          </p:nvPr>
        </p:nvGraphicFramePr>
        <p:xfrm>
          <a:off x="4364313" y="253305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57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449154567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131687029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1" name="Left Brace 10">
            <a:extLst>
              <a:ext uri="{FF2B5EF4-FFF2-40B4-BE49-F238E27FC236}">
                <a16:creationId xmlns:a16="http://schemas.microsoft.com/office/drawing/2014/main" id="{F0EEC95B-B98D-458C-977E-86E09A5E1D77}"/>
              </a:ext>
            </a:extLst>
          </p:cNvPr>
          <p:cNvSpPr/>
          <p:nvPr/>
        </p:nvSpPr>
        <p:spPr>
          <a:xfrm rot="5400000">
            <a:off x="5666226" y="957896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C1F45B-5396-4E0D-999D-F42AD6C92AEB}"/>
              </a:ext>
            </a:extLst>
          </p:cNvPr>
          <p:cNvSpPr txBox="1"/>
          <p:nvPr/>
        </p:nvSpPr>
        <p:spPr>
          <a:xfrm>
            <a:off x="5519359" y="1784618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3ED4E5E-EE47-4CBD-B2F6-CE2E43F54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11265"/>
              </p:ext>
            </p:extLst>
          </p:nvPr>
        </p:nvGraphicFramePr>
        <p:xfrm>
          <a:off x="4364313" y="253305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57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4008802575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783968025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7A0E734-698C-46A1-BD50-5F53E5E632EA}"/>
              </a:ext>
            </a:extLst>
          </p:cNvPr>
          <p:cNvSpPr txBox="1"/>
          <p:nvPr/>
        </p:nvSpPr>
        <p:spPr>
          <a:xfrm>
            <a:off x="5516204" y="1775570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D1910-7EB5-4988-B6A7-17BF1714E4EB}"/>
              </a:ext>
            </a:extLst>
          </p:cNvPr>
          <p:cNvSpPr txBox="1"/>
          <p:nvPr/>
        </p:nvSpPr>
        <p:spPr>
          <a:xfrm>
            <a:off x="2343823" y="741025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CF82F8-2FF0-47D2-B5B6-8B9C3B59A1F6}"/>
              </a:ext>
            </a:extLst>
          </p:cNvPr>
          <p:cNvSpPr txBox="1"/>
          <p:nvPr/>
        </p:nvSpPr>
        <p:spPr>
          <a:xfrm>
            <a:off x="1790307" y="2259810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AAF708-9E3D-4A59-99CA-E29FAA16643F}"/>
              </a:ext>
            </a:extLst>
          </p:cNvPr>
          <p:cNvSpPr/>
          <p:nvPr/>
        </p:nvSpPr>
        <p:spPr>
          <a:xfrm>
            <a:off x="1100719" y="1002541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A0A37F5-DAFC-4517-A142-BCC7FF4CD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50439"/>
              </p:ext>
            </p:extLst>
          </p:nvPr>
        </p:nvGraphicFramePr>
        <p:xfrm>
          <a:off x="4364312" y="1061897"/>
          <a:ext cx="283828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57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0A29A938-11BA-42C9-86C4-767225F0F0A2}"/>
              </a:ext>
            </a:extLst>
          </p:cNvPr>
          <p:cNvSpPr/>
          <p:nvPr/>
        </p:nvSpPr>
        <p:spPr>
          <a:xfrm>
            <a:off x="1100719" y="608533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E235CA-66C4-4BDF-9162-9B8FFBF0651D}"/>
              </a:ext>
            </a:extLst>
          </p:cNvPr>
          <p:cNvSpPr/>
          <p:nvPr/>
        </p:nvSpPr>
        <p:spPr>
          <a:xfrm>
            <a:off x="1728745" y="816439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4060763-6965-4DFA-B2E0-5AD3039EA3EC}"/>
              </a:ext>
            </a:extLst>
          </p:cNvPr>
          <p:cNvSpPr/>
          <p:nvPr/>
        </p:nvSpPr>
        <p:spPr>
          <a:xfrm>
            <a:off x="2418829" y="816439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6A2735F-8813-451B-B2B9-8E667C326585}"/>
              </a:ext>
            </a:extLst>
          </p:cNvPr>
          <p:cNvSpPr/>
          <p:nvPr/>
        </p:nvSpPr>
        <p:spPr>
          <a:xfrm>
            <a:off x="5597178" y="307366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187C80CD-1C97-47FF-B86C-E396CD2632B6}"/>
              </a:ext>
            </a:extLst>
          </p:cNvPr>
          <p:cNvSpPr/>
          <p:nvPr/>
        </p:nvSpPr>
        <p:spPr>
          <a:xfrm rot="5400000">
            <a:off x="5666227" y="-560889"/>
            <a:ext cx="234462" cy="283829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1CB3CD-FF2D-4270-8BEA-C485F3D5EBDA}"/>
              </a:ext>
            </a:extLst>
          </p:cNvPr>
          <p:cNvSpPr/>
          <p:nvPr/>
        </p:nvSpPr>
        <p:spPr>
          <a:xfrm>
            <a:off x="4364315" y="1066975"/>
            <a:ext cx="705916" cy="4521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8AED1C18-1167-47D9-ACBE-7D8426512805}"/>
              </a:ext>
            </a:extLst>
          </p:cNvPr>
          <p:cNvSpPr/>
          <p:nvPr/>
        </p:nvSpPr>
        <p:spPr>
          <a:xfrm rot="16200000" flipV="1">
            <a:off x="4600040" y="1350139"/>
            <a:ext cx="234462" cy="705921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EA31DE-9DC6-40F0-A380-15C4869635B4}"/>
              </a:ext>
            </a:extLst>
          </p:cNvPr>
          <p:cNvSpPr/>
          <p:nvPr/>
        </p:nvSpPr>
        <p:spPr>
          <a:xfrm>
            <a:off x="1817074" y="2283258"/>
            <a:ext cx="485715" cy="4775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5BD6341-8573-4CE8-B690-508E348B34B3}"/>
              </a:ext>
            </a:extLst>
          </p:cNvPr>
          <p:cNvSpPr/>
          <p:nvPr/>
        </p:nvSpPr>
        <p:spPr>
          <a:xfrm>
            <a:off x="1100719" y="2526995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74DD17A-AA8F-45D7-BBDB-7551369D3366}"/>
              </a:ext>
            </a:extLst>
          </p:cNvPr>
          <p:cNvSpPr/>
          <p:nvPr/>
        </p:nvSpPr>
        <p:spPr>
          <a:xfrm>
            <a:off x="1100719" y="2132987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380E014-E87C-444A-8A3D-89615344019E}"/>
              </a:ext>
            </a:extLst>
          </p:cNvPr>
          <p:cNvSpPr/>
          <p:nvPr/>
        </p:nvSpPr>
        <p:spPr>
          <a:xfrm>
            <a:off x="1880787" y="2340893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97F9C58-9CD1-4327-B6A0-12FDECDAB040}"/>
              </a:ext>
            </a:extLst>
          </p:cNvPr>
          <p:cNvSpPr/>
          <p:nvPr/>
        </p:nvSpPr>
        <p:spPr>
          <a:xfrm>
            <a:off x="2585028" y="2346772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FC7DDF54-39D8-4427-A2E7-FF121B883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170114"/>
              </p:ext>
            </p:extLst>
          </p:nvPr>
        </p:nvGraphicFramePr>
        <p:xfrm>
          <a:off x="4364313" y="253305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57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4008802575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783968025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834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2" grpId="1"/>
      <p:bldP spid="16" grpId="0"/>
      <p:bldP spid="19" grpId="0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1098690" y="586728"/>
                <a:ext cx="1885453" cy="6851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/>
                  <a:t>of 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	 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	 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90" y="586728"/>
                <a:ext cx="1885453" cy="6851106"/>
              </a:xfrm>
              <a:prstGeom prst="rect">
                <a:avLst/>
              </a:prstGeom>
              <a:blipFill>
                <a:blip r:embed="rId5"/>
                <a:stretch>
                  <a:fillRect r="-5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167A9BB-4B8A-4573-A974-725C5791C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3081" y="5185439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0F505-BF4B-4579-B5D0-D0C61DBF7688}"/>
              </a:ext>
            </a:extLst>
          </p:cNvPr>
          <p:cNvSpPr txBox="1"/>
          <p:nvPr/>
        </p:nvSpPr>
        <p:spPr>
          <a:xfrm>
            <a:off x="5711467" y="53076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3BDDA45-8714-4974-AF55-7B5C43B76DF9}"/>
              </a:ext>
            </a:extLst>
          </p:cNvPr>
          <p:cNvSpPr/>
          <p:nvPr/>
        </p:nvSpPr>
        <p:spPr>
          <a:xfrm rot="5400000">
            <a:off x="5666227" y="-560889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55D87-BF9D-4D2C-B198-EBF556797F8B}"/>
              </a:ext>
            </a:extLst>
          </p:cNvPr>
          <p:cNvSpPr txBox="1"/>
          <p:nvPr/>
        </p:nvSpPr>
        <p:spPr>
          <a:xfrm>
            <a:off x="5519360" y="265833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361CC5-690F-4B97-8450-2D927391AB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64312" y="1061897"/>
          <a:ext cx="283828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57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233031700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75968408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F63EA4A-FA48-4F1C-91FD-1CD77DB60D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64313" y="253305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57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449154567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131687029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1" name="Left Brace 10">
            <a:extLst>
              <a:ext uri="{FF2B5EF4-FFF2-40B4-BE49-F238E27FC236}">
                <a16:creationId xmlns:a16="http://schemas.microsoft.com/office/drawing/2014/main" id="{F0EEC95B-B98D-458C-977E-86E09A5E1D77}"/>
              </a:ext>
            </a:extLst>
          </p:cNvPr>
          <p:cNvSpPr/>
          <p:nvPr/>
        </p:nvSpPr>
        <p:spPr>
          <a:xfrm rot="5400000">
            <a:off x="5666226" y="957896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3ED4E5E-EE47-4CBD-B2F6-CE2E43F54C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64313" y="253305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57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4008802575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783968025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DBD1910-7EB5-4988-B6A7-17BF1714E4EB}"/>
              </a:ext>
            </a:extLst>
          </p:cNvPr>
          <p:cNvSpPr txBox="1"/>
          <p:nvPr/>
        </p:nvSpPr>
        <p:spPr>
          <a:xfrm>
            <a:off x="2343823" y="741025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CF82F8-2FF0-47D2-B5B6-8B9C3B59A1F6}"/>
              </a:ext>
            </a:extLst>
          </p:cNvPr>
          <p:cNvSpPr txBox="1"/>
          <p:nvPr/>
        </p:nvSpPr>
        <p:spPr>
          <a:xfrm>
            <a:off x="1790307" y="2259810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EA31DE-9DC6-40F0-A380-15C4869635B4}"/>
              </a:ext>
            </a:extLst>
          </p:cNvPr>
          <p:cNvSpPr/>
          <p:nvPr/>
        </p:nvSpPr>
        <p:spPr>
          <a:xfrm>
            <a:off x="1817074" y="2283258"/>
            <a:ext cx="485715" cy="4775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08EEE43-07B3-4855-B95A-0865B8F86F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64313" y="253305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57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449154567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131687029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FC7DDF54-39D8-4427-A2E7-FF121B883C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64313" y="253305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57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4008802575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783968025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083367D6-7CFF-4E20-9816-5519945D02B1}"/>
              </a:ext>
            </a:extLst>
          </p:cNvPr>
          <p:cNvSpPr txBox="1"/>
          <p:nvPr/>
        </p:nvSpPr>
        <p:spPr>
          <a:xfrm>
            <a:off x="5516204" y="1775570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CFE3EB-052A-4345-B630-52A7BBFC3A46}"/>
              </a:ext>
            </a:extLst>
          </p:cNvPr>
          <p:cNvSpPr txBox="1"/>
          <p:nvPr/>
        </p:nvSpPr>
        <p:spPr>
          <a:xfrm>
            <a:off x="1793447" y="3750209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76C89F-59C8-4F56-A846-9F2A4176B0EB}"/>
              </a:ext>
            </a:extLst>
          </p:cNvPr>
          <p:cNvSpPr/>
          <p:nvPr/>
        </p:nvSpPr>
        <p:spPr>
          <a:xfrm>
            <a:off x="1824207" y="3778595"/>
            <a:ext cx="485715" cy="4775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D81DB55D-61DB-4E6E-9D6E-F2BFDEF13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217345"/>
              </p:ext>
            </p:extLst>
          </p:nvPr>
        </p:nvGraphicFramePr>
        <p:xfrm>
          <a:off x="4364315" y="402529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09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4063848977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399772683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3645A112-1098-42A0-B78B-B5787AA23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262586"/>
              </p:ext>
            </p:extLst>
          </p:nvPr>
        </p:nvGraphicFramePr>
        <p:xfrm>
          <a:off x="4364315" y="402529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09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4063848977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399772683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43" name="Left Brace 42">
            <a:extLst>
              <a:ext uri="{FF2B5EF4-FFF2-40B4-BE49-F238E27FC236}">
                <a16:creationId xmlns:a16="http://schemas.microsoft.com/office/drawing/2014/main" id="{52F90770-8DEC-47B6-B51E-C2BDF01B6114}"/>
              </a:ext>
            </a:extLst>
          </p:cNvPr>
          <p:cNvSpPr/>
          <p:nvPr/>
        </p:nvSpPr>
        <p:spPr>
          <a:xfrm rot="5400000">
            <a:off x="5666229" y="2436761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CC883B-FF96-43D1-95E6-FBEC839CA386}"/>
              </a:ext>
            </a:extLst>
          </p:cNvPr>
          <p:cNvSpPr txBox="1"/>
          <p:nvPr/>
        </p:nvSpPr>
        <p:spPr>
          <a:xfrm>
            <a:off x="5516207" y="3254435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?</a:t>
            </a: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9DEFBCD9-B5D4-4387-A1F9-7AB2A8C9B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390447"/>
              </p:ext>
            </p:extLst>
          </p:nvPr>
        </p:nvGraphicFramePr>
        <p:xfrm>
          <a:off x="4364315" y="402529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09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4063848977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399772683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14B2BA-4CA9-4A3D-B89A-19A9F6D13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521112"/>
              </p:ext>
            </p:extLst>
          </p:nvPr>
        </p:nvGraphicFramePr>
        <p:xfrm>
          <a:off x="4364315" y="402529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096">
                  <a:extLst>
                    <a:ext uri="{9D8B030D-6E8A-4147-A177-3AD203B41FA5}">
                      <a16:colId xmlns:a16="http://schemas.microsoft.com/office/drawing/2014/main" val="558747562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2864039093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400636016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741388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A3E9CFB7-C1C7-422D-8962-B57955954B5A}"/>
              </a:ext>
            </a:extLst>
          </p:cNvPr>
          <p:cNvSpPr txBox="1"/>
          <p:nvPr/>
        </p:nvSpPr>
        <p:spPr>
          <a:xfrm>
            <a:off x="5516207" y="3264325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11077D1-92D9-4BA0-8AA2-A33F06FC11A1}"/>
              </a:ext>
            </a:extLst>
          </p:cNvPr>
          <p:cNvSpPr/>
          <p:nvPr/>
        </p:nvSpPr>
        <p:spPr>
          <a:xfrm>
            <a:off x="1081840" y="4046807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832D8EE-CD79-4493-8443-8AA5694BF423}"/>
              </a:ext>
            </a:extLst>
          </p:cNvPr>
          <p:cNvSpPr/>
          <p:nvPr/>
        </p:nvSpPr>
        <p:spPr>
          <a:xfrm>
            <a:off x="1081840" y="3658661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239D0F7-0EF9-4A2F-A6C4-19853FABC54A}"/>
              </a:ext>
            </a:extLst>
          </p:cNvPr>
          <p:cNvSpPr/>
          <p:nvPr/>
        </p:nvSpPr>
        <p:spPr>
          <a:xfrm>
            <a:off x="1877092" y="3831396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910C3C-0514-4A04-8EC5-85195639E31B}"/>
              </a:ext>
            </a:extLst>
          </p:cNvPr>
          <p:cNvSpPr/>
          <p:nvPr/>
        </p:nvSpPr>
        <p:spPr>
          <a:xfrm>
            <a:off x="2611587" y="3860529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5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9" grpId="0"/>
      <p:bldP spid="40" grpId="0" animBg="1"/>
      <p:bldP spid="43" grpId="0" animBg="1"/>
      <p:bldP spid="44" grpId="0"/>
      <p:bldP spid="44" grpId="1"/>
      <p:bldP spid="4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A8D7E-0DFE-4156-9BCD-2595A2207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90" t="25673" r="23525" b="33269"/>
          <a:stretch/>
        </p:blipFill>
        <p:spPr>
          <a:xfrm>
            <a:off x="1963616" y="451337"/>
            <a:ext cx="4554416" cy="2064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DC9C7B-E1F9-479B-833F-361DC3958956}"/>
                  </a:ext>
                </a:extLst>
              </p:cNvPr>
              <p:cNvSpPr/>
              <p:nvPr/>
            </p:nvSpPr>
            <p:spPr>
              <a:xfrm>
                <a:off x="1098690" y="586728"/>
                <a:ext cx="1885453" cy="7715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	 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of 	 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DC9C7B-E1F9-479B-833F-361DC395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90" y="586728"/>
                <a:ext cx="1885453" cy="7715189"/>
              </a:xfrm>
              <a:prstGeom prst="rect">
                <a:avLst/>
              </a:prstGeom>
              <a:blipFill>
                <a:blip r:embed="rId6"/>
                <a:stretch>
                  <a:fillRect r="-5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E02D5BD-599A-4F57-BC28-D6DB68D4981B}"/>
              </a:ext>
            </a:extLst>
          </p:cNvPr>
          <p:cNvSpPr/>
          <p:nvPr/>
        </p:nvSpPr>
        <p:spPr>
          <a:xfrm>
            <a:off x="1818345" y="2915371"/>
            <a:ext cx="485715" cy="4775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8F3AC6-EE9C-425A-B1F2-0310FC115715}"/>
              </a:ext>
            </a:extLst>
          </p:cNvPr>
          <p:cNvSpPr/>
          <p:nvPr/>
        </p:nvSpPr>
        <p:spPr>
          <a:xfrm>
            <a:off x="1825478" y="4410708"/>
            <a:ext cx="485715" cy="4775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7A0D2-30D4-4DFB-91C9-DE2FD6C42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3081" y="5185439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E8F34F-F63D-456F-94CB-58AE6656D995}"/>
              </a:ext>
            </a:extLst>
          </p:cNvPr>
          <p:cNvSpPr txBox="1"/>
          <p:nvPr/>
        </p:nvSpPr>
        <p:spPr>
          <a:xfrm>
            <a:off x="5711467" y="53076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2E3E71D-6A31-4E1F-A7BD-65F5C5F48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244358"/>
              </p:ext>
            </p:extLst>
          </p:nvPr>
        </p:nvGraphicFramePr>
        <p:xfrm>
          <a:off x="4097063" y="3295469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09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4063848977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399772683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CBEF6D-3643-4F79-9174-BC4AFDF56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70872"/>
              </p:ext>
            </p:extLst>
          </p:nvPr>
        </p:nvGraphicFramePr>
        <p:xfrm>
          <a:off x="4097063" y="3295469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09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4063848977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399772683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0" name="Left Brace 9">
            <a:extLst>
              <a:ext uri="{FF2B5EF4-FFF2-40B4-BE49-F238E27FC236}">
                <a16:creationId xmlns:a16="http://schemas.microsoft.com/office/drawing/2014/main" id="{9FAB39F4-1428-45F5-9E09-8718D9869480}"/>
              </a:ext>
            </a:extLst>
          </p:cNvPr>
          <p:cNvSpPr/>
          <p:nvPr/>
        </p:nvSpPr>
        <p:spPr>
          <a:xfrm rot="5400000">
            <a:off x="5398977" y="1706940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FA2D3B-2F91-4570-A4E9-DCA1C4EB2C68}"/>
              </a:ext>
            </a:extLst>
          </p:cNvPr>
          <p:cNvSpPr txBox="1"/>
          <p:nvPr/>
        </p:nvSpPr>
        <p:spPr>
          <a:xfrm>
            <a:off x="5248955" y="2524614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CB47804-9A16-42D3-8C67-9B33513D4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97914"/>
              </p:ext>
            </p:extLst>
          </p:nvPr>
        </p:nvGraphicFramePr>
        <p:xfrm>
          <a:off x="4097063" y="3295469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09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4063848977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399772683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83938E-9D7E-49E5-A146-9E2D50FEF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468948"/>
              </p:ext>
            </p:extLst>
          </p:nvPr>
        </p:nvGraphicFramePr>
        <p:xfrm>
          <a:off x="4097063" y="3295469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096">
                  <a:extLst>
                    <a:ext uri="{9D8B030D-6E8A-4147-A177-3AD203B41FA5}">
                      <a16:colId xmlns:a16="http://schemas.microsoft.com/office/drawing/2014/main" val="558747562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2864039093"/>
                    </a:ext>
                  </a:extLst>
                </a:gridCol>
                <a:gridCol w="946096">
                  <a:extLst>
                    <a:ext uri="{9D8B030D-6E8A-4147-A177-3AD203B41FA5}">
                      <a16:colId xmlns:a16="http://schemas.microsoft.com/office/drawing/2014/main" val="400636016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74138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055179A-097A-43C9-B95F-DA6E8217431B}"/>
              </a:ext>
            </a:extLst>
          </p:cNvPr>
          <p:cNvSpPr txBox="1"/>
          <p:nvPr/>
        </p:nvSpPr>
        <p:spPr>
          <a:xfrm>
            <a:off x="5248955" y="2534504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D7A8874-AEF2-4A2F-9E77-989EBDCA9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941057"/>
              </p:ext>
            </p:extLst>
          </p:nvPr>
        </p:nvGraphicFramePr>
        <p:xfrm>
          <a:off x="4097061" y="4792604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04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3833613829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4063848977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1215625885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3997726832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166315131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693A518-8AE5-4FAC-9F51-8EB6C6300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260333"/>
              </p:ext>
            </p:extLst>
          </p:nvPr>
        </p:nvGraphicFramePr>
        <p:xfrm>
          <a:off x="4097061" y="4792604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04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2114388386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4063848977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1356800179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3997726832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981046235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7" name="Left Brace 16">
            <a:extLst>
              <a:ext uri="{FF2B5EF4-FFF2-40B4-BE49-F238E27FC236}">
                <a16:creationId xmlns:a16="http://schemas.microsoft.com/office/drawing/2014/main" id="{7B03F092-DD91-4F25-95CD-08E879113554}"/>
              </a:ext>
            </a:extLst>
          </p:cNvPr>
          <p:cNvSpPr/>
          <p:nvPr/>
        </p:nvSpPr>
        <p:spPr>
          <a:xfrm rot="5400000">
            <a:off x="5398975" y="3204075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73682F-DC5B-448F-9E8C-779FF6BCB5BD}"/>
              </a:ext>
            </a:extLst>
          </p:cNvPr>
          <p:cNvSpPr txBox="1"/>
          <p:nvPr/>
        </p:nvSpPr>
        <p:spPr>
          <a:xfrm>
            <a:off x="5248953" y="4021749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?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99C241E-349E-4AAE-89E2-0290ABB71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06004"/>
              </p:ext>
            </p:extLst>
          </p:nvPr>
        </p:nvGraphicFramePr>
        <p:xfrm>
          <a:off x="4097061" y="4792604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04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2970718310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4063848977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1912297549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3997726832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3447618128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6D14964-50FD-47E7-B9B8-0F0EA73D5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43997"/>
              </p:ext>
            </p:extLst>
          </p:nvPr>
        </p:nvGraphicFramePr>
        <p:xfrm>
          <a:off x="4097061" y="4792604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048">
                  <a:extLst>
                    <a:ext uri="{9D8B030D-6E8A-4147-A177-3AD203B41FA5}">
                      <a16:colId xmlns:a16="http://schemas.microsoft.com/office/drawing/2014/main" val="558747562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4291822869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2864039093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1941415014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4006360160"/>
                    </a:ext>
                  </a:extLst>
                </a:gridCol>
                <a:gridCol w="473048">
                  <a:extLst>
                    <a:ext uri="{9D8B030D-6E8A-4147-A177-3AD203B41FA5}">
                      <a16:colId xmlns:a16="http://schemas.microsoft.com/office/drawing/2014/main" val="40361146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74138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E24340B-0017-4AEB-8717-DCA1C2BA1974}"/>
              </a:ext>
            </a:extLst>
          </p:cNvPr>
          <p:cNvSpPr txBox="1"/>
          <p:nvPr/>
        </p:nvSpPr>
        <p:spPr>
          <a:xfrm>
            <a:off x="5248953" y="4031639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A6C148-76AC-44E0-99BC-FF4E0304BD08}"/>
              </a:ext>
            </a:extLst>
          </p:cNvPr>
          <p:cNvSpPr txBox="1"/>
          <p:nvPr/>
        </p:nvSpPr>
        <p:spPr>
          <a:xfrm>
            <a:off x="1782692" y="2898432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79B99D-0BCF-4339-BBE7-019636419206}"/>
              </a:ext>
            </a:extLst>
          </p:cNvPr>
          <p:cNvSpPr txBox="1"/>
          <p:nvPr/>
        </p:nvSpPr>
        <p:spPr>
          <a:xfrm>
            <a:off x="1785832" y="4388831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6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/>
      <p:bldP spid="7" grpId="1"/>
      <p:bldP spid="10" grpId="0" animBg="1"/>
      <p:bldP spid="11" grpId="0"/>
      <p:bldP spid="11" grpId="1"/>
      <p:bldP spid="14" grpId="0"/>
      <p:bldP spid="17" grpId="0" animBg="1"/>
      <p:bldP spid="18" grpId="0"/>
      <p:bldP spid="18" grpId="1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E39D28-8806-494B-AA91-3D9A74CBB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03" t="37211" r="25511" b="21827"/>
          <a:stretch/>
        </p:blipFill>
        <p:spPr>
          <a:xfrm>
            <a:off x="4073769" y="2759571"/>
            <a:ext cx="2508862" cy="20644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27D9D8-CBE1-4A3E-9B27-3558BACF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90" t="25673" r="23525" b="33269"/>
          <a:stretch/>
        </p:blipFill>
        <p:spPr>
          <a:xfrm>
            <a:off x="1963616" y="451337"/>
            <a:ext cx="4554416" cy="2064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9E9089-7DBF-4D81-923E-7F9C42E00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27" t="37211" r="60403" b="21827"/>
          <a:stretch/>
        </p:blipFill>
        <p:spPr>
          <a:xfrm>
            <a:off x="1963616" y="2935417"/>
            <a:ext cx="1781907" cy="2064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29ECC3-5828-4634-9EC4-A3B745B15698}"/>
              </a:ext>
            </a:extLst>
          </p:cNvPr>
          <p:cNvSpPr txBox="1"/>
          <p:nvPr/>
        </p:nvSpPr>
        <p:spPr>
          <a:xfrm>
            <a:off x="3181049" y="5021827"/>
            <a:ext cx="2781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do you notice?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2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9|6.7|4.7|2.9|6.1|3.8|1|1.5|1.4|7.8|3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4.1|3.9|0.6|3.3|5|0.8|3|4.2|1.3|1.7|9.4|0.5|11.4|4|3.6|2.5|2.5|4|0.9|4.6|3.3|2.8|8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5|3.1|3.7|3.7|2.7|2.4|2.9|2.8|1|4.5|2.7|2.9|4.7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2|2.4|4.2|1.8|3.9|1|4.7|5.2|5|1.4|5.6|1.1|2.8|1|2.6|3.8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3.7|8.9|2.8|1.4|2.1|5.8|5.6|6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9|5.7|4.8|7.5|0.8|9.5|1|7|5.6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9|1.5|1.1|1|0.8|4.3|1.5|0.6|1|1.6|3.3|6|1|0.6|3.8|1|5|0.9|0.6|1.3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3.5|3.2|4.3|3|10.1|3|2.8|5.3|3.6|7.6|4.3|2.9|1.2|3.6|11|2.1|9.7|1.4|3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654368-76DF-4D66-A559-2C3AE406FC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cee99ee9-287b-4f9a-957c-ba5ae7375c9a"/>
    <ds:schemaRef ds:uri="http://purl.org/dc/elements/1.1/"/>
    <ds:schemaRef ds:uri="http://schemas.microsoft.com/office/2006/metadata/properties"/>
    <ds:schemaRef ds:uri="http://www.w3.org/XML/1998/namespace"/>
    <ds:schemaRef ds:uri="522d4c35-b548-4432-90ae-af4376e1c4b4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16200</TotalTime>
  <Words>476</Words>
  <Application>Microsoft Office PowerPoint</Application>
  <PresentationFormat>On-screen Show (4:3)</PresentationFormat>
  <Paragraphs>247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– 2 on the worksheet</vt:lpstr>
      <vt:lpstr>PowerPoint Presentation</vt:lpstr>
      <vt:lpstr>PowerPoint Presentation</vt:lpstr>
      <vt:lpstr>Have a go at question 3 on the worksheet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448</cp:revision>
  <dcterms:created xsi:type="dcterms:W3CDTF">2019-07-05T11:02:13Z</dcterms:created>
  <dcterms:modified xsi:type="dcterms:W3CDTF">2021-02-12T13:22:20Z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