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7" r:id="rId12"/>
    <p:sldId id="388" r:id="rId13"/>
    <p:sldId id="401" r:id="rId14"/>
    <p:sldId id="299" r:id="rId15"/>
    <p:sldId id="365" r:id="rId16"/>
    <p:sldId id="395" r:id="rId17"/>
    <p:sldId id="396" r:id="rId18"/>
    <p:sldId id="398" r:id="rId19"/>
    <p:sldId id="400" r:id="rId20"/>
    <p:sldId id="39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4472C4"/>
    <a:srgbClr val="9966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845"/>
        <p:guide pos="12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8495C580-FB13-4E31-9B88-A21989092754}"/>
    <pc:docChg chg="modSld">
      <pc:chgData name="James Clegg" userId="c6df1435-7a36-4b38-be4d-16e68e91152f" providerId="ADAL" clId="{8495C580-FB13-4E31-9B88-A21989092754}" dt="2021-02-09T17:59:53.309" v="0" actId="14826"/>
      <pc:docMkLst>
        <pc:docMk/>
      </pc:docMkLst>
      <pc:sldChg chg="modSp">
        <pc:chgData name="James Clegg" userId="c6df1435-7a36-4b38-be4d-16e68e91152f" providerId="ADAL" clId="{8495C580-FB13-4E31-9B88-A21989092754}" dt="2021-02-09T17:59:53.309" v="0" actId="14826"/>
        <pc:sldMkLst>
          <pc:docMk/>
          <pc:sldMk cId="13430274" sldId="395"/>
        </pc:sldMkLst>
        <pc:picChg chg="mod">
          <ac:chgData name="James Clegg" userId="c6df1435-7a36-4b38-be4d-16e68e91152f" providerId="ADAL" clId="{8495C580-FB13-4E31-9B88-A21989092754}" dt="2021-02-09T17:59:53.309" v="0" actId="14826"/>
          <ac:picMkLst>
            <pc:docMk/>
            <pc:sldMk cId="13430274" sldId="395"/>
            <ac:picMk id="12" creationId="{892C419F-0C57-43EA-A47A-1744564F6580}"/>
          </ac:picMkLst>
        </pc:picChg>
      </pc:sldChg>
    </pc:docChg>
  </pc:docChgLst>
  <pc:docChgLst>
    <pc:chgData name="James Clegg" userId="c6df1435-7a36-4b38-be4d-16e68e91152f" providerId="ADAL" clId="{A27BACD5-5169-4527-9661-87EF2DD9C8AC}"/>
    <pc:docChg chg="custSel modSld">
      <pc:chgData name="James Clegg" userId="c6df1435-7a36-4b38-be4d-16e68e91152f" providerId="ADAL" clId="{A27BACD5-5169-4527-9661-87EF2DD9C8AC}" dt="2021-02-09T18:09:11.319" v="11"/>
      <pc:docMkLst>
        <pc:docMk/>
      </pc:docMkLst>
      <pc:sldChg chg="modTransition">
        <pc:chgData name="James Clegg" userId="c6df1435-7a36-4b38-be4d-16e68e91152f" providerId="ADAL" clId="{A27BACD5-5169-4527-9661-87EF2DD9C8AC}" dt="2021-02-09T18:09:11.319" v="11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A27BACD5-5169-4527-9661-87EF2DD9C8AC}" dt="2021-02-09T18:09:11.319" v="11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A27BACD5-5169-4527-9661-87EF2DD9C8AC}" dt="2021-02-09T18:09:11.319" v="11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1523482686" sldId="317"/>
        </pc:sldMkLst>
        <pc:picChg chg="del">
          <ac:chgData name="James Clegg" userId="c6df1435-7a36-4b38-be4d-16e68e91152f" providerId="ADAL" clId="{A27BACD5-5169-4527-9661-87EF2DD9C8AC}" dt="2021-02-09T18:09:03.952" v="10" actId="478"/>
          <ac:picMkLst>
            <pc:docMk/>
            <pc:sldMk cId="1523482686" sldId="31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1172784402" sldId="351"/>
        </pc:sldMkLst>
        <pc:picChg chg="del">
          <ac:chgData name="James Clegg" userId="c6df1435-7a36-4b38-be4d-16e68e91152f" providerId="ADAL" clId="{A27BACD5-5169-4527-9661-87EF2DD9C8AC}" dt="2021-02-09T18:08:50.179" v="5" actId="478"/>
          <ac:picMkLst>
            <pc:docMk/>
            <pc:sldMk cId="1172784402" sldId="351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1910593855" sldId="365"/>
        </pc:sldMkLst>
        <pc:picChg chg="del">
          <ac:chgData name="James Clegg" userId="c6df1435-7a36-4b38-be4d-16e68e91152f" providerId="ADAL" clId="{A27BACD5-5169-4527-9661-87EF2DD9C8AC}" dt="2021-02-09T18:08:41.731" v="2" actId="478"/>
          <ac:picMkLst>
            <pc:docMk/>
            <pc:sldMk cId="1910593855" sldId="365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637306247" sldId="388"/>
        </pc:sldMkLst>
        <pc:picChg chg="del">
          <ac:chgData name="James Clegg" userId="c6df1435-7a36-4b38-be4d-16e68e91152f" providerId="ADAL" clId="{A27BACD5-5169-4527-9661-87EF2DD9C8AC}" dt="2021-02-09T18:08:24.279" v="0" actId="478"/>
          <ac:picMkLst>
            <pc:docMk/>
            <pc:sldMk cId="637306247" sldId="388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13430274" sldId="395"/>
        </pc:sldMkLst>
        <pc:picChg chg="del">
          <ac:chgData name="James Clegg" userId="c6df1435-7a36-4b38-be4d-16e68e91152f" providerId="ADAL" clId="{A27BACD5-5169-4527-9661-87EF2DD9C8AC}" dt="2021-02-09T18:08:44.744" v="3" actId="478"/>
          <ac:picMkLst>
            <pc:docMk/>
            <pc:sldMk cId="13430274" sldId="395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686256782" sldId="396"/>
        </pc:sldMkLst>
        <pc:picChg chg="del">
          <ac:chgData name="James Clegg" userId="c6df1435-7a36-4b38-be4d-16e68e91152f" providerId="ADAL" clId="{A27BACD5-5169-4527-9661-87EF2DD9C8AC}" dt="2021-02-09T18:08:47.622" v="4" actId="478"/>
          <ac:picMkLst>
            <pc:docMk/>
            <pc:sldMk cId="686256782" sldId="396"/>
            <ac:picMk id="2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320470163" sldId="397"/>
        </pc:sldMkLst>
        <pc:picChg chg="del">
          <ac:chgData name="James Clegg" userId="c6df1435-7a36-4b38-be4d-16e68e91152f" providerId="ADAL" clId="{A27BACD5-5169-4527-9661-87EF2DD9C8AC}" dt="2021-02-09T18:08:58.896" v="8" actId="478"/>
          <ac:picMkLst>
            <pc:docMk/>
            <pc:sldMk cId="320470163" sldId="397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3235865371" sldId="398"/>
        </pc:sldMkLst>
        <pc:picChg chg="del">
          <ac:chgData name="James Clegg" userId="c6df1435-7a36-4b38-be4d-16e68e91152f" providerId="ADAL" clId="{A27BACD5-5169-4527-9661-87EF2DD9C8AC}" dt="2021-02-09T18:08:52.654" v="6" actId="478"/>
          <ac:picMkLst>
            <pc:docMk/>
            <pc:sldMk cId="3235865371" sldId="398"/>
            <ac:picMk id="2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3517065605" sldId="399"/>
        </pc:sldMkLst>
        <pc:picChg chg="del">
          <ac:chgData name="James Clegg" userId="c6df1435-7a36-4b38-be4d-16e68e91152f" providerId="ADAL" clId="{A27BACD5-5169-4527-9661-87EF2DD9C8AC}" dt="2021-02-09T18:09:01.443" v="9" actId="478"/>
          <ac:picMkLst>
            <pc:docMk/>
            <pc:sldMk cId="3517065605" sldId="399"/>
            <ac:picMk id="2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1511722736" sldId="400"/>
        </pc:sldMkLst>
        <pc:picChg chg="del">
          <ac:chgData name="James Clegg" userId="c6df1435-7a36-4b38-be4d-16e68e91152f" providerId="ADAL" clId="{A27BACD5-5169-4527-9661-87EF2DD9C8AC}" dt="2021-02-09T18:08:55.738" v="7" actId="478"/>
          <ac:picMkLst>
            <pc:docMk/>
            <pc:sldMk cId="1511722736" sldId="400"/>
            <ac:picMk id="3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A27BACD5-5169-4527-9661-87EF2DD9C8AC}" dt="2021-02-09T18:09:11.319" v="11"/>
        <pc:sldMkLst>
          <pc:docMk/>
          <pc:sldMk cId="3241451471" sldId="401"/>
        </pc:sldMkLst>
        <pc:picChg chg="del">
          <ac:chgData name="James Clegg" userId="c6df1435-7a36-4b38-be4d-16e68e91152f" providerId="ADAL" clId="{A27BACD5-5169-4527-9661-87EF2DD9C8AC}" dt="2021-02-09T18:08:27.048" v="1" actId="478"/>
          <ac:picMkLst>
            <pc:docMk/>
            <pc:sldMk cId="3241451471" sldId="401"/>
            <ac:picMk id="58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16/02/2021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16/02/2021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5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2.png"/><Relationship Id="rId5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20.png"/><Relationship Id="rId11" Type="http://schemas.openxmlformats.org/officeDocument/2006/relationships/image" Target="../media/image18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9.png"/><Relationship Id="rId5" Type="http://schemas.openxmlformats.org/officeDocument/2006/relationships/image" Target="../media/image20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9.png"/><Relationship Id="rId5" Type="http://schemas.openxmlformats.org/officeDocument/2006/relationships/image" Target="../media/image230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3.png"/><Relationship Id="rId5" Type="http://schemas.openxmlformats.org/officeDocument/2006/relationships/image" Target="../media/image26.png"/><Relationship Id="rId9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D1268C-0F77-49CC-BA8D-08D617FAF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8956" y="2185308"/>
            <a:ext cx="6163590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188445E-8B8A-4DC9-B96C-CB51A7C79180}"/>
                  </a:ext>
                </a:extLst>
              </p:cNvPr>
              <p:cNvSpPr/>
              <p:nvPr/>
            </p:nvSpPr>
            <p:spPr>
              <a:xfrm>
                <a:off x="1098690" y="586728"/>
                <a:ext cx="5009961" cy="20569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84 people at a concert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people are adults.</a:t>
                </a:r>
              </a:p>
              <a:p>
                <a:r>
                  <a:rPr lang="en-GB" sz="2800" dirty="0"/>
                  <a:t>How many adults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9188445E-8B8A-4DC9-B96C-CB51A7C791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5009961" cy="2056973"/>
              </a:xfrm>
              <a:prstGeom prst="rect">
                <a:avLst/>
              </a:prstGeom>
              <a:blipFill>
                <a:blip r:embed="rId5"/>
                <a:stretch>
                  <a:fillRect l="-2433" t="-2663" r="-15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3BAEF5B0-2F95-4A21-A93E-1102C2DBBA36}"/>
              </a:ext>
            </a:extLst>
          </p:cNvPr>
          <p:cNvSpPr/>
          <p:nvPr/>
        </p:nvSpPr>
        <p:spPr>
          <a:xfrm>
            <a:off x="260395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10F058D-4C56-4896-92FC-40CF3FA17130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8673012-6F42-473F-BBB0-F3DD7915424B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04E391-F680-4422-BCD2-E7457276DF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8265" y="2211921"/>
            <a:ext cx="747045" cy="7470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27502F-D104-4CF6-9E0A-0BE3B9E9A026}"/>
              </a:ext>
            </a:extLst>
          </p:cNvPr>
          <p:cNvSpPr txBox="1"/>
          <p:nvPr/>
        </p:nvSpPr>
        <p:spPr>
          <a:xfrm>
            <a:off x="5576651" y="23341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026A188A-E095-4412-815C-02DCA42D5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466272"/>
              </p:ext>
            </p:extLst>
          </p:nvPr>
        </p:nvGraphicFramePr>
        <p:xfrm>
          <a:off x="1480054" y="4220459"/>
          <a:ext cx="6252588" cy="15411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154117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EE224FD-4E2B-4775-B43A-1561001017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358718"/>
              </p:ext>
            </p:extLst>
          </p:nvPr>
        </p:nvGraphicFramePr>
        <p:xfrm>
          <a:off x="1480054" y="4220459"/>
          <a:ext cx="6252588" cy="15335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153351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F2947625-9B22-478D-8AF3-8BD9480AB6E6}"/>
              </a:ext>
            </a:extLst>
          </p:cNvPr>
          <p:cNvSpPr/>
          <p:nvPr/>
        </p:nvSpPr>
        <p:spPr>
          <a:xfrm>
            <a:off x="175758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8F1083F-574D-4A8E-AE53-31AF457C8272}"/>
              </a:ext>
            </a:extLst>
          </p:cNvPr>
          <p:cNvSpPr/>
          <p:nvPr/>
        </p:nvSpPr>
        <p:spPr>
          <a:xfrm>
            <a:off x="279365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F0BA73A-CCE2-4FF2-8610-FC7E957D8257}"/>
              </a:ext>
            </a:extLst>
          </p:cNvPr>
          <p:cNvSpPr/>
          <p:nvPr/>
        </p:nvSpPr>
        <p:spPr>
          <a:xfrm>
            <a:off x="382972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A7B372-A0E2-4035-A5D1-FC654C2B2A38}"/>
              </a:ext>
            </a:extLst>
          </p:cNvPr>
          <p:cNvSpPr/>
          <p:nvPr/>
        </p:nvSpPr>
        <p:spPr>
          <a:xfrm>
            <a:off x="486579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1D8E672-3E14-473D-AA75-2F1AA68FBEAF}"/>
              </a:ext>
            </a:extLst>
          </p:cNvPr>
          <p:cNvSpPr/>
          <p:nvPr/>
        </p:nvSpPr>
        <p:spPr>
          <a:xfrm>
            <a:off x="5901868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0809F98-7974-4A6D-AF85-A986E69FE45B}"/>
              </a:ext>
            </a:extLst>
          </p:cNvPr>
          <p:cNvSpPr/>
          <p:nvPr/>
        </p:nvSpPr>
        <p:spPr>
          <a:xfrm>
            <a:off x="6937936" y="4724135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14</a:t>
            </a:r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5DB38D2C-4F2C-477F-9B0E-37C227D6C39E}"/>
              </a:ext>
            </a:extLst>
          </p:cNvPr>
          <p:cNvSpPr/>
          <p:nvPr/>
        </p:nvSpPr>
        <p:spPr>
          <a:xfrm rot="5400000">
            <a:off x="4473825" y="881834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012C992-CF2D-477D-8ACA-D19D14E8F931}"/>
              </a:ext>
            </a:extLst>
          </p:cNvPr>
          <p:cNvSpPr/>
          <p:nvPr/>
        </p:nvSpPr>
        <p:spPr>
          <a:xfrm>
            <a:off x="4341357" y="335238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84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388C98-07EB-43CB-86CA-BA2F31DCA9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7941" y="2409549"/>
            <a:ext cx="571623" cy="5575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DDBF429-2B77-41AA-8F33-F358069E9F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74621" y="2409549"/>
            <a:ext cx="571623" cy="5575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12A7F1-EA9C-4080-A58A-5EEA20ACDB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5451" y="2409549"/>
            <a:ext cx="571623" cy="55754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DC89A5-FDF0-44E8-AF1C-37F4045D60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281" y="2409549"/>
            <a:ext cx="571623" cy="55754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B61E551-8115-4BFE-AA46-59D0974A526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17111" y="2409549"/>
            <a:ext cx="571623" cy="5575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16B0E13-5BBF-45B6-AB23-6FDA99123F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74621" y="2905098"/>
            <a:ext cx="571623" cy="55754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32BFD36-8BA2-45C5-BC4E-B3BD64CE42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5451" y="2905098"/>
            <a:ext cx="571623" cy="55754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31F2A22-589E-4B7C-99B0-C39E92B0B3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36281" y="2905098"/>
            <a:ext cx="571623" cy="55754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E82106B-1769-4CC8-AB38-9E6EC3A483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17111" y="2905098"/>
            <a:ext cx="571623" cy="5575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B785760-D1F3-432B-B208-ACE5E5607B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7941" y="2905098"/>
            <a:ext cx="571623" cy="55754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B615BB3-323D-49E4-A7E6-00832A3CF3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8770" y="2409549"/>
            <a:ext cx="571623" cy="55754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A7C6504-0881-48BF-909D-19921CFB28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8770" y="2905098"/>
            <a:ext cx="571623" cy="557544"/>
          </a:xfrm>
          <a:prstGeom prst="rect">
            <a:avLst/>
          </a:prstGeom>
        </p:spPr>
      </p:pic>
      <p:grpSp>
        <p:nvGrpSpPr>
          <p:cNvPr id="57" name="Group 56">
            <a:extLst>
              <a:ext uri="{FF2B5EF4-FFF2-40B4-BE49-F238E27FC236}">
                <a16:creationId xmlns:a16="http://schemas.microsoft.com/office/drawing/2014/main" id="{67B45F20-1C79-4226-B594-102D2C5798AB}"/>
              </a:ext>
            </a:extLst>
          </p:cNvPr>
          <p:cNvGrpSpPr/>
          <p:nvPr/>
        </p:nvGrpSpPr>
        <p:grpSpPr>
          <a:xfrm>
            <a:off x="692959" y="2409549"/>
            <a:ext cx="1052452" cy="1053093"/>
            <a:chOff x="-1941236" y="2275397"/>
            <a:chExt cx="1052452" cy="1053093"/>
          </a:xfrm>
        </p:grpSpPr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95AFD891-E358-454C-9D4A-73CC6A3A8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941236" y="2275397"/>
              <a:ext cx="571623" cy="557544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AC97286F-1E23-426D-853D-78FA609D252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941236" y="2770946"/>
              <a:ext cx="571623" cy="557544"/>
            </a:xfrm>
            <a:prstGeom prst="rect">
              <a:avLst/>
            </a:prstGeom>
          </p:spPr>
        </p:pic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AE52D28D-6168-4CE3-8E2F-F8736C9A0B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460407" y="2275397"/>
              <a:ext cx="571623" cy="557544"/>
            </a:xfrm>
            <a:prstGeom prst="rect">
              <a:avLst/>
            </a:prstGeom>
          </p:spPr>
        </p:pic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C2FF6DB3-7A87-43C1-BF92-ED5E1C49298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1460407" y="2770946"/>
              <a:ext cx="571623" cy="557544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EE0213E-9DC6-4F12-8A4F-A01207E430E0}"/>
              </a:ext>
            </a:extLst>
          </p:cNvPr>
          <p:cNvGrpSpPr/>
          <p:nvPr/>
        </p:nvGrpSpPr>
        <p:grpSpPr>
          <a:xfrm>
            <a:off x="1663577" y="2409549"/>
            <a:ext cx="1052452" cy="1053093"/>
            <a:chOff x="-970618" y="2275397"/>
            <a:chExt cx="1052452" cy="1053093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E2AB8670-25D2-49BA-B6FE-16F4BA50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970618" y="2275397"/>
              <a:ext cx="571623" cy="557544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6A8C61C6-3D6B-4020-B18C-BA1F6037E84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970618" y="2770946"/>
              <a:ext cx="571623" cy="557544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0AF7B6E3-2307-4C79-B14A-9BBCFF6F481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489789" y="2275397"/>
              <a:ext cx="571623" cy="557544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AC2E71D2-0983-4947-89F5-2DDBEB27E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489789" y="2770946"/>
              <a:ext cx="571623" cy="557544"/>
            </a:xfrm>
            <a:prstGeom prst="rect">
              <a:avLst/>
            </a:prstGeom>
          </p:spPr>
        </p:pic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A1FA7F2E-1673-4E69-8C33-C0D542AF74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4195" y="2414119"/>
            <a:ext cx="571623" cy="557544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E952AEF1-6628-47B7-89C2-9B55DC2930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4195" y="2909668"/>
            <a:ext cx="571623" cy="557544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2EBB097C-9A3F-435F-BF81-F8614E3C4E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6225" y="2409549"/>
            <a:ext cx="571623" cy="557544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457C35A-BDA6-4C47-8238-1DBCBCE304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6225" y="2905098"/>
            <a:ext cx="571623" cy="557544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24A90FBC-DB04-406B-8C8E-6ED1B81E8309}"/>
              </a:ext>
            </a:extLst>
          </p:cNvPr>
          <p:cNvGrpSpPr/>
          <p:nvPr/>
        </p:nvGrpSpPr>
        <p:grpSpPr>
          <a:xfrm>
            <a:off x="5057054" y="2409549"/>
            <a:ext cx="1061412" cy="1053093"/>
            <a:chOff x="5057054" y="2409549"/>
            <a:chExt cx="1061412" cy="1053093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B2773863-B87F-4F16-B575-C0A2D239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7054" y="2409549"/>
              <a:ext cx="571623" cy="557544"/>
            </a:xfrm>
            <a:prstGeom prst="rect">
              <a:avLst/>
            </a:prstGeom>
          </p:spPr>
        </p:pic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id="{99CC06D3-BA86-404F-AFD6-D5DAA6F616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057054" y="2905098"/>
              <a:ext cx="571623" cy="557544"/>
            </a:xfrm>
            <a:prstGeom prst="rect">
              <a:avLst/>
            </a:prstGeom>
          </p:spPr>
        </p:pic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F896E2FF-E756-431D-98E3-01EB9414B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546843" y="2409549"/>
              <a:ext cx="571623" cy="557544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53284475-62B1-48BD-83C9-27C9A1A2523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546843" y="2905098"/>
              <a:ext cx="571623" cy="557544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3904600-8B79-4850-A3E0-F6E16114951F}"/>
              </a:ext>
            </a:extLst>
          </p:cNvPr>
          <p:cNvGrpSpPr/>
          <p:nvPr/>
        </p:nvGrpSpPr>
        <p:grpSpPr>
          <a:xfrm>
            <a:off x="6027672" y="2409549"/>
            <a:ext cx="1061412" cy="1057663"/>
            <a:chOff x="6027672" y="2409549"/>
            <a:chExt cx="1061412" cy="1057663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9D6CE24F-5247-4BC6-97BD-20CA084768A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027672" y="2409549"/>
              <a:ext cx="571623" cy="557544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49F49D11-FBA5-40CA-AB39-730B2FCD73C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027672" y="2905098"/>
              <a:ext cx="571623" cy="557544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10A93A07-CA4E-4CB7-A6B4-B6480174488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17461" y="2414119"/>
              <a:ext cx="571623" cy="557544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8747600B-7E57-4CF5-8F77-61538A7D01C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517461" y="2909668"/>
              <a:ext cx="571623" cy="557544"/>
            </a:xfrm>
            <a:prstGeom prst="rect">
              <a:avLst/>
            </a:prstGeom>
          </p:spPr>
        </p:pic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DDA1DD85-2E43-4FCC-A4CA-759CF3D925B8}"/>
              </a:ext>
            </a:extLst>
          </p:cNvPr>
          <p:cNvSpPr/>
          <p:nvPr/>
        </p:nvSpPr>
        <p:spPr>
          <a:xfrm>
            <a:off x="2457408" y="2643488"/>
            <a:ext cx="3089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14 adults.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172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-0.02535 0.26227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13102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7037E-7 L 0.08924 0.19144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2" y="956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0.15261 0.26366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22" y="13171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26528 0.19144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64" y="956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0.32604 0.26366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02" y="13171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7037E-7 L 0.44132 0.19144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66" y="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L 0.04775 0.33449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16713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0.04775 0.33426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8" y="16713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0.05764 0.33495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2" y="16736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0.05694 0.33333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7" y="16667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09879 0.33403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16690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09879 0.33311 " pathEditMode="relative" rAng="0" ptsTypes="AA">
                                      <p:cBhvr>
                                        <p:cTn id="16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16644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7.40741E-7 L 0.09201 0.33287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1" y="16644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08316 0.33287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9" y="16644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L 0.05521 0.33403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6690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05677 0.33218 " pathEditMode="relative" rAng="0" ptsTypes="AA">
                                      <p:cBhvr>
                                        <p:cTn id="17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0" y="16597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7.40741E-7 L 0.0625 0.3338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16690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07048 0.33542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4" y="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8" grpId="0"/>
      <p:bldP spid="8" grpId="1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/>
      <p:bldP spid="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/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2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200" b="0" i="0" smtClean="0"/>
                          <m:t>3</m:t>
                        </m:r>
                      </m:den>
                    </m:f>
                  </m:oMath>
                </a14:m>
                <a:r>
                  <a:rPr lang="en-GB" sz="3200" dirty="0"/>
                  <a:t> of 		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/>
                  <a:t> 23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171E1B0-5503-4D5D-8170-EAA43E52FA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272" y="920393"/>
                <a:ext cx="2385589" cy="864276"/>
              </a:xfrm>
              <a:prstGeom prst="rect">
                <a:avLst/>
              </a:prstGeom>
              <a:blipFill>
                <a:blip r:embed="rId5"/>
                <a:stretch>
                  <a:fillRect r="-5882" b="-105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B8F4A1B-ED7E-4A03-9AD8-E51F4B103EBB}"/>
              </a:ext>
            </a:extLst>
          </p:cNvPr>
          <p:cNvSpPr/>
          <p:nvPr/>
        </p:nvSpPr>
        <p:spPr>
          <a:xfrm>
            <a:off x="4180114" y="1050452"/>
            <a:ext cx="498022" cy="604157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CCAD89-2868-4194-BD42-0259DD85347E}"/>
              </a:ext>
            </a:extLst>
          </p:cNvPr>
          <p:cNvSpPr/>
          <p:nvPr/>
        </p:nvSpPr>
        <p:spPr>
          <a:xfrm>
            <a:off x="4198292" y="1103042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6C727C1-A8D4-48BE-9857-8542092F68DB}"/>
              </a:ext>
            </a:extLst>
          </p:cNvPr>
          <p:cNvSpPr/>
          <p:nvPr/>
        </p:nvSpPr>
        <p:spPr>
          <a:xfrm>
            <a:off x="3286272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E67911E-30C0-45DB-831C-9FCD7E64B0B7}"/>
              </a:ext>
            </a:extLst>
          </p:cNvPr>
          <p:cNvSpPr/>
          <p:nvPr/>
        </p:nvSpPr>
        <p:spPr>
          <a:xfrm>
            <a:off x="3286272" y="97116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A4D18EF-6F52-4812-AE6A-7DCE77B47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151345"/>
              </p:ext>
            </p:extLst>
          </p:nvPr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1353338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81871786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23927E7-3481-4B4F-A9A3-C693C292B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609833"/>
              </p:ext>
            </p:extLst>
          </p:nvPr>
        </p:nvGraphicFramePr>
        <p:xfrm>
          <a:off x="1350807" y="3429000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419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1565493524"/>
                    </a:ext>
                  </a:extLst>
                </a:gridCol>
                <a:gridCol w="2084196">
                  <a:extLst>
                    <a:ext uri="{9D8B030D-6E8A-4147-A177-3AD203B41FA5}">
                      <a16:colId xmlns:a16="http://schemas.microsoft.com/office/drawing/2014/main" val="416497207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2E09FA2-732C-4205-99CE-3CA1BB4E9F39}"/>
              </a:ext>
            </a:extLst>
          </p:cNvPr>
          <p:cNvSpPr/>
          <p:nvPr/>
        </p:nvSpPr>
        <p:spPr>
          <a:xfrm>
            <a:off x="212957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6877DF-7F8E-443C-BA2B-2846CC0A87F0}"/>
              </a:ext>
            </a:extLst>
          </p:cNvPr>
          <p:cNvSpPr/>
          <p:nvPr/>
        </p:nvSpPr>
        <p:spPr>
          <a:xfrm>
            <a:off x="4296924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23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B82D656D-4DE7-4D82-9DDA-F3B5EA205EE0}"/>
              </a:ext>
            </a:extLst>
          </p:cNvPr>
          <p:cNvSpPr/>
          <p:nvPr/>
        </p:nvSpPr>
        <p:spPr>
          <a:xfrm rot="5400000">
            <a:off x="4334864" y="10989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538942-0044-4FA4-9ABB-D520537EFD2F}"/>
              </a:ext>
            </a:extLst>
          </p:cNvPr>
          <p:cNvSpPr/>
          <p:nvPr/>
        </p:nvSpPr>
        <p:spPr>
          <a:xfrm>
            <a:off x="4291696" y="2545675"/>
            <a:ext cx="3513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EE0AE9A-8FBD-47EA-B895-6018721940E9}"/>
              </a:ext>
            </a:extLst>
          </p:cNvPr>
          <p:cNvSpPr/>
          <p:nvPr/>
        </p:nvSpPr>
        <p:spPr>
          <a:xfrm>
            <a:off x="6261796" y="383873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240ED3-BE33-4727-8251-0D06838FD7D6}"/>
              </a:ext>
            </a:extLst>
          </p:cNvPr>
          <p:cNvSpPr/>
          <p:nvPr/>
        </p:nvSpPr>
        <p:spPr>
          <a:xfrm>
            <a:off x="4193861" y="252934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69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9543E8E-6EF7-4306-A631-2BDEA89634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8265" y="2211921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FB3E269-A3AD-493F-9642-0E2C0ADBE1CA}"/>
              </a:ext>
            </a:extLst>
          </p:cNvPr>
          <p:cNvSpPr txBox="1"/>
          <p:nvPr/>
        </p:nvSpPr>
        <p:spPr>
          <a:xfrm>
            <a:off x="5576651" y="233412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0D263DB-96CB-41E9-A2A8-07A195207685}"/>
              </a:ext>
            </a:extLst>
          </p:cNvPr>
          <p:cNvSpPr/>
          <p:nvPr/>
        </p:nvSpPr>
        <p:spPr>
          <a:xfrm>
            <a:off x="5058567" y="1103042"/>
            <a:ext cx="596017" cy="59601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/>
              <p:nvPr/>
            </p:nvSpPr>
            <p:spPr>
              <a:xfrm>
                <a:off x="3725934" y="4936739"/>
                <a:ext cx="1502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23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748A09-FF03-4384-BA8F-CA4544A84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934" y="4936739"/>
                <a:ext cx="1502334" cy="523220"/>
              </a:xfrm>
              <a:prstGeom prst="rect">
                <a:avLst/>
              </a:prstGeom>
              <a:blipFill>
                <a:blip r:embed="rId7"/>
                <a:stretch>
                  <a:fillRect l="-8097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9627479E-0242-49E6-9C47-492DEAD07543}"/>
              </a:ext>
            </a:extLst>
          </p:cNvPr>
          <p:cNvSpPr/>
          <p:nvPr/>
        </p:nvSpPr>
        <p:spPr>
          <a:xfrm>
            <a:off x="4149212" y="107490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706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/>
      <p:bldP spid="11" grpId="0"/>
      <p:bldP spid="12" grpId="0" animBg="1"/>
      <p:bldP spid="13" grpId="0"/>
      <p:bldP spid="13" grpId="1"/>
      <p:bldP spid="14" grpId="0"/>
      <p:bldP spid="15" grpId="0"/>
      <p:bldP spid="17" grpId="0"/>
      <p:bldP spid="17" grpId="1"/>
      <p:bldP spid="18" grpId="0" animBg="1"/>
      <p:bldP spid="18" grpId="1" animBg="1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Font typeface="+mj-lt"/>
                  <a:buAutoNum type="arabicParenR"/>
                </a:pPr>
                <a:r>
                  <a:rPr lang="en-GB" sz="2800" dirty="0"/>
                  <a:t> Use counters to represent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			60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	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Use place value counters to divide 72 by 3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Match the bar models to the correct fractions.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4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0AA8E43-D652-4A5A-B0DD-9B7FF018F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302994"/>
              </p:ext>
            </p:extLst>
          </p:nvPr>
        </p:nvGraphicFramePr>
        <p:xfrm>
          <a:off x="802420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0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099D1BE-7331-4F08-AB78-B0E37F736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352341"/>
              </p:ext>
            </p:extLst>
          </p:nvPr>
        </p:nvGraphicFramePr>
        <p:xfrm>
          <a:off x="2693689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209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1026508464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3031495202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2717595354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7D351AA-D93B-4E1E-9316-BF53C4D8D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144014"/>
              </p:ext>
            </p:extLst>
          </p:nvPr>
        </p:nvGraphicFramePr>
        <p:xfrm>
          <a:off x="4584958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241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872418">
                  <a:extLst>
                    <a:ext uri="{9D8B030D-6E8A-4147-A177-3AD203B41FA5}">
                      <a16:colId xmlns:a16="http://schemas.microsoft.com/office/drawing/2014/main" val="2115273996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14253D0-3978-4875-900D-A7166AA0A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411442"/>
              </p:ext>
            </p:extLst>
          </p:nvPr>
        </p:nvGraphicFramePr>
        <p:xfrm>
          <a:off x="6476226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612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4268140112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2335672800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/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/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/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/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/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730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/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Font typeface="+mj-lt"/>
                  <a:buAutoNum type="arabicParenR"/>
                </a:pPr>
                <a:r>
                  <a:rPr lang="en-GB" sz="2800" dirty="0"/>
                  <a:t> Use counters to represent 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4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/>
                </a:pPr>
                <a:endParaRPr lang="en-GB" sz="2800" dirty="0"/>
              </a:p>
              <a:p>
                <a:pPr marL="538163" indent="-514350">
                  <a:buFontTx/>
                  <a:buAutoNum type="arabicParenR" startAt="2"/>
                </a:pPr>
                <a:r>
                  <a:rPr lang="en-GB" sz="2800" dirty="0"/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						60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  <a:p>
                <a:r>
                  <a:rPr lang="en-GB" sz="2800" dirty="0"/>
                  <a:t>	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Use place value counters to divide 72 by 3</a:t>
                </a:r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endParaRPr lang="en-GB" sz="2800" dirty="0"/>
              </a:p>
              <a:p>
                <a:pPr marL="514350" indent="-514350">
                  <a:buFont typeface="+mj-lt"/>
                  <a:buAutoNum type="arabicParenR" startAt="3"/>
                </a:pPr>
                <a:r>
                  <a:rPr lang="en-GB" sz="2800" dirty="0"/>
                  <a:t>Match the bar models to the correct fractions.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278C13B-BDAA-4313-8DC2-EEE5C4B90A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5262979"/>
              </a:xfrm>
              <a:prstGeom prst="rect">
                <a:avLst/>
              </a:prstGeom>
              <a:blipFill>
                <a:blip r:embed="rId5"/>
                <a:stretch>
                  <a:fillRect l="-1707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0AA8E43-D652-4A5A-B0DD-9B7FF018FBD1}"/>
              </a:ext>
            </a:extLst>
          </p:cNvPr>
          <p:cNvGraphicFramePr>
            <a:graphicFrameLocks noGrp="1"/>
          </p:cNvGraphicFramePr>
          <p:nvPr/>
        </p:nvGraphicFramePr>
        <p:xfrm>
          <a:off x="802420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06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290806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099D1BE-7331-4F08-AB78-B0E37F736CB4}"/>
              </a:ext>
            </a:extLst>
          </p:cNvPr>
          <p:cNvGraphicFramePr>
            <a:graphicFrameLocks noGrp="1"/>
          </p:cNvGraphicFramePr>
          <p:nvPr/>
        </p:nvGraphicFramePr>
        <p:xfrm>
          <a:off x="2693689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209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1026508464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3031495202"/>
                    </a:ext>
                  </a:extLst>
                </a:gridCol>
                <a:gridCol w="436209">
                  <a:extLst>
                    <a:ext uri="{9D8B030D-6E8A-4147-A177-3AD203B41FA5}">
                      <a16:colId xmlns:a16="http://schemas.microsoft.com/office/drawing/2014/main" val="2717595354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7D351AA-D93B-4E1E-9316-BF53C4D8D372}"/>
              </a:ext>
            </a:extLst>
          </p:cNvPr>
          <p:cNvGraphicFramePr>
            <a:graphicFrameLocks noGrp="1"/>
          </p:cNvGraphicFramePr>
          <p:nvPr/>
        </p:nvGraphicFramePr>
        <p:xfrm>
          <a:off x="4584958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241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872418">
                  <a:extLst>
                    <a:ext uri="{9D8B030D-6E8A-4147-A177-3AD203B41FA5}">
                      <a16:colId xmlns:a16="http://schemas.microsoft.com/office/drawing/2014/main" val="2115273996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14253D0-3978-4875-900D-A7166AA0ACF2}"/>
              </a:ext>
            </a:extLst>
          </p:cNvPr>
          <p:cNvGraphicFramePr>
            <a:graphicFrameLocks noGrp="1"/>
          </p:cNvGraphicFramePr>
          <p:nvPr/>
        </p:nvGraphicFramePr>
        <p:xfrm>
          <a:off x="6476226" y="5681013"/>
          <a:ext cx="174483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1612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4268140112"/>
                    </a:ext>
                  </a:extLst>
                </a:gridCol>
                <a:gridCol w="581612">
                  <a:extLst>
                    <a:ext uri="{9D8B030D-6E8A-4147-A177-3AD203B41FA5}">
                      <a16:colId xmlns:a16="http://schemas.microsoft.com/office/drawing/2014/main" val="2335672800"/>
                    </a:ext>
                  </a:extLst>
                </a:gridCol>
              </a:tblGrid>
              <a:tr h="24200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/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/>
                          <m:t>3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1EE0E-41C3-41B5-9AC5-B954E608E9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367" y="4633715"/>
                <a:ext cx="409086" cy="6712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/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B40C6F5D-B04B-4807-8271-90BFD6CFE5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10" y="4633715"/>
                <a:ext cx="409086" cy="6712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/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A8046E7F-AEAF-4022-AD6F-53F4F85B41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981" y="4633715"/>
                <a:ext cx="409086" cy="6692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/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5A09E23-885C-48CC-9D1E-2AD270D00E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595" y="4633715"/>
                <a:ext cx="409086" cy="66838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B2897203-650B-4068-A2DE-81827F134BD3}"/>
              </a:ext>
            </a:extLst>
          </p:cNvPr>
          <p:cNvSpPr/>
          <p:nvPr/>
        </p:nvSpPr>
        <p:spPr>
          <a:xfrm>
            <a:off x="93464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3B9A530-26ED-464A-9FF8-A1D44A6B2954}"/>
              </a:ext>
            </a:extLst>
          </p:cNvPr>
          <p:cNvSpPr/>
          <p:nvPr/>
        </p:nvSpPr>
        <p:spPr>
          <a:xfrm>
            <a:off x="4234404" y="945652"/>
            <a:ext cx="850734" cy="50792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DF27DA3-8CE7-4B7F-B15D-C5FB8834E585}"/>
              </a:ext>
            </a:extLst>
          </p:cNvPr>
          <p:cNvSpPr/>
          <p:nvPr/>
        </p:nvSpPr>
        <p:spPr>
          <a:xfrm>
            <a:off x="5174163" y="945652"/>
            <a:ext cx="850734" cy="50792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2D293AC-34C7-4053-884E-B910D3E82A3D}"/>
              </a:ext>
            </a:extLst>
          </p:cNvPr>
          <p:cNvSpPr/>
          <p:nvPr/>
        </p:nvSpPr>
        <p:spPr>
          <a:xfrm>
            <a:off x="6113922" y="945652"/>
            <a:ext cx="850734" cy="50792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A59DB7C-3A5D-42D3-A1A1-AFFEF4AD49D8}"/>
              </a:ext>
            </a:extLst>
          </p:cNvPr>
          <p:cNvSpPr/>
          <p:nvPr/>
        </p:nvSpPr>
        <p:spPr>
          <a:xfrm>
            <a:off x="7053681" y="945652"/>
            <a:ext cx="850734" cy="50792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6BF5156-1D07-4E72-9B6E-29F3CFA73D42}"/>
              </a:ext>
            </a:extLst>
          </p:cNvPr>
          <p:cNvSpPr/>
          <p:nvPr/>
        </p:nvSpPr>
        <p:spPr>
          <a:xfrm>
            <a:off x="118508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CC77828-A550-4987-8856-AED37D9163A0}"/>
              </a:ext>
            </a:extLst>
          </p:cNvPr>
          <p:cNvSpPr/>
          <p:nvPr/>
        </p:nvSpPr>
        <p:spPr>
          <a:xfrm>
            <a:off x="143552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D4AB828-37FD-4B34-8C1E-25670C780F3C}"/>
              </a:ext>
            </a:extLst>
          </p:cNvPr>
          <p:cNvSpPr/>
          <p:nvPr/>
        </p:nvSpPr>
        <p:spPr>
          <a:xfrm>
            <a:off x="168596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B1D1049-6481-45BA-9BF6-086E3F55B46B}"/>
              </a:ext>
            </a:extLst>
          </p:cNvPr>
          <p:cNvSpPr/>
          <p:nvPr/>
        </p:nvSpPr>
        <p:spPr>
          <a:xfrm>
            <a:off x="193640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C20A678-75B3-4F52-B096-43D2A7A43C03}"/>
              </a:ext>
            </a:extLst>
          </p:cNvPr>
          <p:cNvSpPr/>
          <p:nvPr/>
        </p:nvSpPr>
        <p:spPr>
          <a:xfrm>
            <a:off x="218684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CC5BE24-A8D3-4A76-9CCD-F5941D771F31}"/>
              </a:ext>
            </a:extLst>
          </p:cNvPr>
          <p:cNvSpPr/>
          <p:nvPr/>
        </p:nvSpPr>
        <p:spPr>
          <a:xfrm>
            <a:off x="243728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D28062C-7751-4E68-8E6C-1C393CCBA8D9}"/>
              </a:ext>
            </a:extLst>
          </p:cNvPr>
          <p:cNvSpPr/>
          <p:nvPr/>
        </p:nvSpPr>
        <p:spPr>
          <a:xfrm>
            <a:off x="268772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2BDEE8C-2C1B-4C24-94D4-E1FCCF5BD460}"/>
              </a:ext>
            </a:extLst>
          </p:cNvPr>
          <p:cNvSpPr/>
          <p:nvPr/>
        </p:nvSpPr>
        <p:spPr>
          <a:xfrm>
            <a:off x="293816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DD4AA86-6FE6-4700-BCB7-10DCC633147D}"/>
              </a:ext>
            </a:extLst>
          </p:cNvPr>
          <p:cNvSpPr/>
          <p:nvPr/>
        </p:nvSpPr>
        <p:spPr>
          <a:xfrm>
            <a:off x="318860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3B95460-17A2-49FF-8030-BF12D798AF56}"/>
              </a:ext>
            </a:extLst>
          </p:cNvPr>
          <p:cNvSpPr/>
          <p:nvPr/>
        </p:nvSpPr>
        <p:spPr>
          <a:xfrm>
            <a:off x="343904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3D919C1-D7C2-44E8-966A-AE1F60BF5A90}"/>
              </a:ext>
            </a:extLst>
          </p:cNvPr>
          <p:cNvSpPr/>
          <p:nvPr/>
        </p:nvSpPr>
        <p:spPr>
          <a:xfrm>
            <a:off x="3689486" y="98734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A73DB34-6A5D-4319-BF0F-60FDCF475093}"/>
              </a:ext>
            </a:extLst>
          </p:cNvPr>
          <p:cNvSpPr/>
          <p:nvPr/>
        </p:nvSpPr>
        <p:spPr>
          <a:xfrm>
            <a:off x="4277358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A7F9652-B464-4B53-B8D8-95B176AE3887}"/>
              </a:ext>
            </a:extLst>
          </p:cNvPr>
          <p:cNvSpPr/>
          <p:nvPr/>
        </p:nvSpPr>
        <p:spPr>
          <a:xfrm>
            <a:off x="5227922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51890D1-0D81-40FC-B561-45312FCBF0E4}"/>
              </a:ext>
            </a:extLst>
          </p:cNvPr>
          <p:cNvSpPr/>
          <p:nvPr/>
        </p:nvSpPr>
        <p:spPr>
          <a:xfrm>
            <a:off x="6169105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2019B16-75FA-402A-A33F-96D658CFB905}"/>
              </a:ext>
            </a:extLst>
          </p:cNvPr>
          <p:cNvSpPr/>
          <p:nvPr/>
        </p:nvSpPr>
        <p:spPr>
          <a:xfrm>
            <a:off x="7101458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7847E04-F75F-4240-B172-8203866E654A}"/>
              </a:ext>
            </a:extLst>
          </p:cNvPr>
          <p:cNvSpPr/>
          <p:nvPr/>
        </p:nvSpPr>
        <p:spPr>
          <a:xfrm>
            <a:off x="4531100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3C71708-B37B-4A2B-A150-597FF4DB5269}"/>
              </a:ext>
            </a:extLst>
          </p:cNvPr>
          <p:cNvSpPr/>
          <p:nvPr/>
        </p:nvSpPr>
        <p:spPr>
          <a:xfrm>
            <a:off x="5503695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A1A0F4F-BBB4-4423-9452-3178744F972F}"/>
              </a:ext>
            </a:extLst>
          </p:cNvPr>
          <p:cNvSpPr/>
          <p:nvPr/>
        </p:nvSpPr>
        <p:spPr>
          <a:xfrm>
            <a:off x="6419545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BA888E6-39E6-440D-9717-CB9CA89664AC}"/>
              </a:ext>
            </a:extLst>
          </p:cNvPr>
          <p:cNvSpPr/>
          <p:nvPr/>
        </p:nvSpPr>
        <p:spPr>
          <a:xfrm>
            <a:off x="7348644" y="1067271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F9C7573-0625-42C4-86D8-69FE9897AAE1}"/>
              </a:ext>
            </a:extLst>
          </p:cNvPr>
          <p:cNvSpPr/>
          <p:nvPr/>
        </p:nvSpPr>
        <p:spPr>
          <a:xfrm>
            <a:off x="4791701" y="1067270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8A5E250-FFE2-4E6D-853A-C914B292FC85}"/>
              </a:ext>
            </a:extLst>
          </p:cNvPr>
          <p:cNvSpPr/>
          <p:nvPr/>
        </p:nvSpPr>
        <p:spPr>
          <a:xfrm>
            <a:off x="5774360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4B9B9D4-08F6-48A9-B169-483F6E22E8A4}"/>
              </a:ext>
            </a:extLst>
          </p:cNvPr>
          <p:cNvSpPr/>
          <p:nvPr/>
        </p:nvSpPr>
        <p:spPr>
          <a:xfrm>
            <a:off x="6706724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D291933-B998-42FC-A5C0-A2A44BE36E35}"/>
              </a:ext>
            </a:extLst>
          </p:cNvPr>
          <p:cNvSpPr/>
          <p:nvPr/>
        </p:nvSpPr>
        <p:spPr>
          <a:xfrm>
            <a:off x="7608692" y="1067272"/>
            <a:ext cx="212271" cy="21227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C4FFF12-E0B3-4511-908A-5B97FF3BE679}"/>
              </a:ext>
            </a:extLst>
          </p:cNvPr>
          <p:cNvSpPr/>
          <p:nvPr/>
        </p:nvSpPr>
        <p:spPr>
          <a:xfrm>
            <a:off x="2519788" y="162846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4D18E9E-CBB0-4460-AF2B-6EC8D31250AC}"/>
              </a:ext>
            </a:extLst>
          </p:cNvPr>
          <p:cNvSpPr/>
          <p:nvPr/>
        </p:nvSpPr>
        <p:spPr>
          <a:xfrm>
            <a:off x="6178988" y="162846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20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17C6B974-2AB2-4053-835A-FFFF359AB98F}"/>
              </a:ext>
            </a:extLst>
          </p:cNvPr>
          <p:cNvSpPr/>
          <p:nvPr/>
        </p:nvSpPr>
        <p:spPr>
          <a:xfrm>
            <a:off x="5044151" y="3193716"/>
            <a:ext cx="1428188" cy="917861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1824442A-6135-4A92-A679-8D85491604CF}"/>
              </a:ext>
            </a:extLst>
          </p:cNvPr>
          <p:cNvSpPr/>
          <p:nvPr/>
        </p:nvSpPr>
        <p:spPr>
          <a:xfrm>
            <a:off x="3525561" y="3193716"/>
            <a:ext cx="1428188" cy="917861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67A57124-52FA-4B19-9AF6-6C9CDF769EFD}"/>
              </a:ext>
            </a:extLst>
          </p:cNvPr>
          <p:cNvSpPr/>
          <p:nvPr/>
        </p:nvSpPr>
        <p:spPr>
          <a:xfrm>
            <a:off x="6562741" y="3193716"/>
            <a:ext cx="1428188" cy="917861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47455EA1-862D-4D05-905C-BEA33143475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91651" y="3193716"/>
            <a:ext cx="460779" cy="44943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82B40AE8-78A2-42A5-B6B7-511920BA98C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74907" y="3193716"/>
            <a:ext cx="460779" cy="449430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4B4ACE33-230C-4FC3-B03D-F5D9486C90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87465" y="3193716"/>
            <a:ext cx="460779" cy="44943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9C2A7AE7-AB0C-4C15-A865-155B41EF69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91651" y="3570831"/>
            <a:ext cx="460779" cy="44943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F22333D2-E7A6-4BDC-B044-506977656C8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87465" y="3570831"/>
            <a:ext cx="460779" cy="449430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9E3E87A-3F3B-4021-A9AC-AF2057D0AE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79093" y="3193716"/>
            <a:ext cx="460779" cy="449430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E5425FD7-952E-4D3F-B389-86460A8DDA1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83279" y="3193716"/>
            <a:ext cx="460779" cy="449430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F4C0CB93-8424-43FF-9605-A4A047D2B5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83279" y="3570831"/>
            <a:ext cx="460779" cy="449430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2FED4F12-573C-4743-BC52-2D1F81127E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74907" y="3570831"/>
            <a:ext cx="460779" cy="449430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F94F72F-9CDB-4BA3-A396-605CE56400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78915" y="3193716"/>
            <a:ext cx="460779" cy="449430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C0C49F1F-07C0-4AC6-91FE-D4303F9AD4E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78915" y="3570831"/>
            <a:ext cx="460779" cy="44943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5CBD3BFF-A25C-4F99-9733-911802793A4E}"/>
              </a:ext>
            </a:extLst>
          </p:cNvPr>
          <p:cNvGrpSpPr/>
          <p:nvPr/>
        </p:nvGrpSpPr>
        <p:grpSpPr>
          <a:xfrm>
            <a:off x="1718711" y="3193716"/>
            <a:ext cx="840881" cy="826545"/>
            <a:chOff x="1632196" y="3807170"/>
            <a:chExt cx="840881" cy="826545"/>
          </a:xfrm>
        </p:grpSpPr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8E1E90F7-A5E7-42FA-9A9F-AFBD4AC714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012298" y="3807170"/>
              <a:ext cx="460779" cy="449430"/>
            </a:xfrm>
            <a:prstGeom prst="rect">
              <a:avLst/>
            </a:prstGeom>
          </p:spPr>
        </p:pic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F60CC9CF-88C7-4B23-8FA9-9AC826077DA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012298" y="4184285"/>
              <a:ext cx="460779" cy="449430"/>
            </a:xfrm>
            <a:prstGeom prst="rect">
              <a:avLst/>
            </a:prstGeom>
          </p:spPr>
        </p:pic>
        <p:pic>
          <p:nvPicPr>
            <p:cNvPr id="65" name="Picture 64">
              <a:extLst>
                <a:ext uri="{FF2B5EF4-FFF2-40B4-BE49-F238E27FC236}">
                  <a16:creationId xmlns:a16="http://schemas.microsoft.com/office/drawing/2014/main" id="{8027F884-5331-4D43-8FB2-00EB83CD2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632196" y="3807170"/>
              <a:ext cx="460779" cy="449430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029A92B4-CF6D-461B-A2D4-FD953E6DF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632196" y="4184285"/>
              <a:ext cx="460779" cy="449430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851E7E9-8272-429A-9FDB-B85AE43C05BD}"/>
              </a:ext>
            </a:extLst>
          </p:cNvPr>
          <p:cNvGrpSpPr/>
          <p:nvPr/>
        </p:nvGrpSpPr>
        <p:grpSpPr>
          <a:xfrm>
            <a:off x="958507" y="3193716"/>
            <a:ext cx="840881" cy="826545"/>
            <a:chOff x="871992" y="3807170"/>
            <a:chExt cx="840881" cy="826545"/>
          </a:xfrm>
        </p:grpSpPr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FC5A684C-9971-4891-9E41-EBF3E47E129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252094" y="3807170"/>
              <a:ext cx="460779" cy="449430"/>
            </a:xfrm>
            <a:prstGeom prst="rect">
              <a:avLst/>
            </a:prstGeom>
          </p:spPr>
        </p:pic>
        <p:pic>
          <p:nvPicPr>
            <p:cNvPr id="68" name="Picture 67">
              <a:extLst>
                <a:ext uri="{FF2B5EF4-FFF2-40B4-BE49-F238E27FC236}">
                  <a16:creationId xmlns:a16="http://schemas.microsoft.com/office/drawing/2014/main" id="{922C1ABD-F5A0-4134-A6DC-9B20EA97D6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252094" y="4184285"/>
              <a:ext cx="460779" cy="449430"/>
            </a:xfrm>
            <a:prstGeom prst="rect">
              <a:avLst/>
            </a:prstGeom>
          </p:spPr>
        </p:pic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CAFCC870-99A9-45CD-B33F-1F8527027F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871992" y="3807170"/>
              <a:ext cx="460779" cy="449430"/>
            </a:xfrm>
            <a:prstGeom prst="rect">
              <a:avLst/>
            </a:prstGeom>
          </p:spPr>
        </p:pic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499765DD-4FBB-455D-8316-70B123BE3AC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871992" y="4184285"/>
              <a:ext cx="460779" cy="449430"/>
            </a:xfrm>
            <a:prstGeom prst="rect">
              <a:avLst/>
            </a:prstGeom>
          </p:spPr>
        </p:pic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id="{01A9B13A-5752-4520-BFC0-B76738D4924D}"/>
              </a:ext>
            </a:extLst>
          </p:cNvPr>
          <p:cNvSpPr/>
          <p:nvPr/>
        </p:nvSpPr>
        <p:spPr>
          <a:xfrm>
            <a:off x="7488865" y="2468926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24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5B2B69-CB08-4F94-BBBE-53E551C0E946}"/>
              </a:ext>
            </a:extLst>
          </p:cNvPr>
          <p:cNvCxnSpPr>
            <a:endCxn id="22" idx="0"/>
          </p:cNvCxnSpPr>
          <p:nvPr/>
        </p:nvCxnSpPr>
        <p:spPr>
          <a:xfrm>
            <a:off x="2874907" y="5304989"/>
            <a:ext cx="4473737" cy="3760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21AC974-ADCA-4D19-8DB2-26FBCF8D786D}"/>
              </a:ext>
            </a:extLst>
          </p:cNvPr>
          <p:cNvCxnSpPr>
            <a:cxnSpLocks/>
            <a:stCxn id="6" idx="2"/>
            <a:endCxn id="15" idx="0"/>
          </p:cNvCxnSpPr>
          <p:nvPr/>
        </p:nvCxnSpPr>
        <p:spPr>
          <a:xfrm flipH="1">
            <a:off x="3566107" y="5303001"/>
            <a:ext cx="424417" cy="37801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C7388D6F-BF8B-48F1-A00C-0832C0631F6B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5044152" y="5304989"/>
            <a:ext cx="413224" cy="37602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B1301D2-CF36-4605-8950-B4493D2A6AC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1674838" y="5306977"/>
            <a:ext cx="4474762" cy="37403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4145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40741E-7 L 0.05451 0.03611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180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7.40741E-7 L 0.0552 0.03611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80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7.40741E-7 L 0.05539 0.03611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0" y="180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0.05487 0.03611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180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40741E-7 L 0.05486 0.03611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43" y="180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7.40741E-7 L 0.05625 0.03611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7 L 0.25 3.7037E-7 " pathEditMode="relative" rAng="0" ptsTypes="AA">
                                      <p:cBhvr>
                                        <p:cTn id="1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0.3783 3.7037E-7 " pathEditMode="relative" rAng="0" ptsTypes="AA">
                                      <p:cBhvr>
                                        <p:cTn id="15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7 L 0.50156 3.7037E-7 " pathEditMode="relative" rAng="0" ptsTypes="AA">
                                      <p:cBhvr>
                                        <p:cTn id="15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7.40741E-7 L 0.25 -7.40741E-7 " pathEditMode="relative" rAng="0" ptsTypes="AA">
                                      <p:cBhvr>
                                        <p:cTn id="15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3783 -7.40741E-7 " pathEditMode="relative" rAng="0" ptsTypes="AA">
                                      <p:cBhvr>
                                        <p:cTn id="1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500"/>
                            </p:stCondLst>
                            <p:childTnLst>
                              <p:par>
                                <p:cTn id="16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40741E-7 L 0.50156 -7.40741E-7 " pathEditMode="relative" rAng="0" ptsTypes="AA">
                                      <p:cBhvr>
                                        <p:cTn id="16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50209 3.7037E-7 " pathEditMode="relative" rAng="0" ptsTypes="AA">
                                      <p:cBhvr>
                                        <p:cTn id="195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4" y="0"/>
                                    </p:animMotion>
                                  </p:childTnLst>
                                </p:cTn>
                              </p:par>
                              <p:par>
                                <p:cTn id="19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0.50209 -7.40741E-7 " pathEditMode="relative" rAng="0" ptsTypes="AA">
                                      <p:cBhvr>
                                        <p:cTn id="197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04" y="0"/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07407E-6 L 0.4191 4.07407E-6 " pathEditMode="relative" rAng="0" ptsTypes="AA">
                                      <p:cBhvr>
                                        <p:cTn id="19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55" y="0"/>
                                    </p:animMotion>
                                  </p:childTnLst>
                                </p:cTn>
                              </p:par>
                              <p:par>
                                <p:cTn id="20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07407E-6 L 0.33195 0.00023 " pathEditMode="relative" rAng="0" ptsTypes="AA">
                                      <p:cBhvr>
                                        <p:cTn id="20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97" y="0"/>
                                    </p:animMotion>
                                  </p:childTnLst>
                                </p:cTn>
                              </p:par>
                              <p:par>
                                <p:cTn id="20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50191 3.7037E-7 " pathEditMode="relative" rAng="0" ptsTypes="AA">
                                      <p:cBhvr>
                                        <p:cTn id="203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87" y="0"/>
                                    </p:animMotion>
                                  </p:childTnLst>
                                </p:cTn>
                              </p:par>
                              <p:par>
                                <p:cTn id="20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50296 -7.40741E-7 " pathEditMode="relative" rAng="0" ptsTypes="AA">
                                      <p:cBhvr>
                                        <p:cTn id="205" dur="7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14" grpId="0" animBg="1"/>
      <p:bldP spid="17" grpId="0" animBg="1"/>
      <p:bldP spid="18" grpId="0" animBg="1"/>
      <p:bldP spid="19" grpId="0" animBg="1"/>
      <p:bldP spid="19" grpId="1" animBg="1"/>
      <p:bldP spid="20" grpId="0" animBg="1"/>
      <p:bldP spid="21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6" grpId="0" animBg="1"/>
      <p:bldP spid="27" grpId="0" animBg="1"/>
      <p:bldP spid="27" grpId="1" animBg="1"/>
      <p:bldP spid="29" grpId="0" animBg="1"/>
      <p:bldP spid="29" grpId="1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5" grpId="0"/>
      <p:bldP spid="46" grpId="0"/>
      <p:bldP spid="47" grpId="0" animBg="1"/>
      <p:bldP spid="48" grpId="0" animBg="1"/>
      <p:bldP spid="50" grpId="0" animBg="1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Eva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red.</a:t>
                </a:r>
              </a:p>
              <a:p>
                <a:r>
                  <a:rPr lang="en-GB" sz="2800" dirty="0"/>
                  <a:t>How many red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555093" cy="2057999"/>
              </a:xfrm>
              <a:prstGeom prst="rect">
                <a:avLst/>
              </a:prstGeom>
              <a:blipFill>
                <a:blip r:embed="rId5"/>
                <a:stretch>
                  <a:fillRect l="-2677" t="-2663" r="-16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1637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3 red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28391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D19BB5-1F17-464A-BC37-269536A04416}"/>
              </a:ext>
            </a:extLst>
          </p:cNvPr>
          <p:cNvSpPr/>
          <p:nvPr/>
        </p:nvSpPr>
        <p:spPr>
          <a:xfrm>
            <a:off x="130312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C10AF4-64A9-45E1-95C7-3B2C10F24A6D}"/>
              </a:ext>
            </a:extLst>
          </p:cNvPr>
          <p:cNvSpPr/>
          <p:nvPr/>
        </p:nvSpPr>
        <p:spPr>
          <a:xfrm>
            <a:off x="2926542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66967996-C166-4DE1-AD39-0A5D4D3759EF}"/>
              </a:ext>
            </a:extLst>
          </p:cNvPr>
          <p:cNvSpPr/>
          <p:nvPr/>
        </p:nvSpPr>
        <p:spPr>
          <a:xfrm>
            <a:off x="4545043" y="3583000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1D03495-FF49-42B6-AFC9-FC8159106CE8}"/>
              </a:ext>
            </a:extLst>
          </p:cNvPr>
          <p:cNvSpPr/>
          <p:nvPr/>
        </p:nvSpPr>
        <p:spPr>
          <a:xfrm>
            <a:off x="6163544" y="3583001"/>
            <a:ext cx="1527279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440574" y="379806"/>
            <a:ext cx="1766163" cy="1219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2096" y="1096313"/>
            <a:ext cx="1423444" cy="87399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059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4688 0.18519 " pathEditMode="relative" rAng="0" ptsTypes="AA">
                                      <p:cBhvr>
                                        <p:cTn id="9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4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7778 0.18519 " pathEditMode="relative" rAng="0" ptsTypes="AA">
                                      <p:cBhvr>
                                        <p:cTn id="9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20296 0.18519 " pathEditMode="relative" rAng="0" ptsTypes="AA">
                                      <p:cBhvr>
                                        <p:cTn id="99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25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33073 0.18519 " pathEditMode="relative" rAng="0" ptsTypes="AA">
                                      <p:cBhvr>
                                        <p:cTn id="102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2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-0.2026 0.18519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39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-0.07952 0.18519 " pathEditMode="relative" rAng="0" ptsTypes="AA">
                                      <p:cBhvr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0.04583 0.18519 " pathEditMode="relative" rAng="0" ptsTypes="AA">
                                      <p:cBhvr>
                                        <p:cTn id="1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2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0.17291 0.18287 " pathEditMode="relative" rAng="0" ptsTypes="AA">
                                      <p:cBhvr>
                                        <p:cTn id="1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35903 0.18519 " pathEditMode="relative" rAng="0" ptsTypes="AA">
                                      <p:cBhvr>
                                        <p:cTn id="1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51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23472 0.18519 " pathEditMode="relative" rAng="0" ptsTypes="AA">
                                      <p:cBhvr>
                                        <p:cTn id="1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3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11059 0.18519 " pathEditMode="relative" rAng="0" ptsTypes="AA">
                                      <p:cBhvr>
                                        <p:cTn id="1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38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500"/>
                            </p:stCondLst>
                            <p:childTnLst>
                              <p:par>
                                <p:cTn id="12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65 0.18519 " pathEditMode="relative" rAng="0" ptsTypes="AA">
                                      <p:cBhvr>
                                        <p:cTn id="1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7" grpId="0" animBg="1"/>
      <p:bldP spid="40" grpId="0" animBg="1"/>
      <p:bldP spid="41" grpId="0" animBg="1"/>
      <p:bldP spid="42" grpId="0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2" grpId="0" animBg="1"/>
      <p:bldP spid="22" grpId="1" animBg="1"/>
      <p:bldP spid="30" grpId="0" animBg="1"/>
      <p:bldP spid="30" grpId="1" animBg="1"/>
      <p:bldP spid="31" grpId="0" animBg="1"/>
      <p:bldP spid="31" grpId="1" animBg="1"/>
      <p:bldP spid="31" grpId="2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5" grpId="2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705712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Eva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blue.</a:t>
                </a:r>
              </a:p>
              <a:p>
                <a:r>
                  <a:rPr lang="en-GB" sz="2800" dirty="0"/>
                  <a:t>How many blue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705712" cy="2057999"/>
              </a:xfrm>
              <a:prstGeom prst="rect">
                <a:avLst/>
              </a:prstGeom>
              <a:blipFill>
                <a:blip r:embed="rId5"/>
                <a:stretch>
                  <a:fillRect l="-2591" t="-2663" r="-15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314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4 blue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28391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D19BB5-1F17-464A-BC37-269536A04416}"/>
              </a:ext>
            </a:extLst>
          </p:cNvPr>
          <p:cNvSpPr/>
          <p:nvPr/>
        </p:nvSpPr>
        <p:spPr>
          <a:xfrm>
            <a:off x="1303123" y="3586089"/>
            <a:ext cx="1800000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72C10AF4-64A9-45E1-95C7-3B2C10F24A6D}"/>
              </a:ext>
            </a:extLst>
          </p:cNvPr>
          <p:cNvSpPr/>
          <p:nvPr/>
        </p:nvSpPr>
        <p:spPr>
          <a:xfrm>
            <a:off x="3653179" y="3586089"/>
            <a:ext cx="1800000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66967996-C166-4DE1-AD39-0A5D4D3759EF}"/>
              </a:ext>
            </a:extLst>
          </p:cNvPr>
          <p:cNvSpPr/>
          <p:nvPr/>
        </p:nvSpPr>
        <p:spPr>
          <a:xfrm>
            <a:off x="6003235" y="3586089"/>
            <a:ext cx="1799671" cy="1254369"/>
          </a:xfrm>
          <a:prstGeom prst="round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440574" y="379806"/>
            <a:ext cx="1766163" cy="1219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2097" y="1096313"/>
            <a:ext cx="1423442" cy="87399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D19E00A-F011-4EE2-B2E6-2EF79B5B1D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72849" y="1853986"/>
            <a:ext cx="747045" cy="747045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4DDC93A-F299-4682-A21E-B2FBDBB86D5B}"/>
              </a:ext>
            </a:extLst>
          </p:cNvPr>
          <p:cNvSpPr txBox="1"/>
          <p:nvPr/>
        </p:nvSpPr>
        <p:spPr>
          <a:xfrm>
            <a:off x="5651235" y="197619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3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2518 0.14861 " pathEditMode="relative" rAng="0" ptsTypes="AA">
                                      <p:cBhvr>
                                        <p:cTn id="91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"/>
                            </p:stCondLst>
                            <p:childTnLst>
                              <p:par>
                                <p:cTn id="9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18455 0.14954 " pathEditMode="relative" rAng="0" ptsTypes="AA">
                                      <p:cBhvr>
                                        <p:cTn id="94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19" y="7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39219 0.15116 " pathEditMode="relative" rAng="0" ptsTypes="AA">
                                      <p:cBhvr>
                                        <p:cTn id="9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01" y="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750"/>
                            </p:stCondLst>
                            <p:childTnLst>
                              <p:par>
                                <p:cTn id="9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-0.09687 0.14861 " pathEditMode="relative" rAng="0" ptsTypes="AA">
                                      <p:cBhvr>
                                        <p:cTn id="100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0.10625 0.14861 " pathEditMode="relative" rAng="0" ptsTypes="AA">
                                      <p:cBhvr>
                                        <p:cTn id="103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13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"/>
                            </p:stCondLst>
                            <p:childTnLst>
                              <p:par>
                                <p:cTn id="10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0.30885 0.14861 " pathEditMode="relative" rAng="0" ptsTypes="AA">
                                      <p:cBhvr>
                                        <p:cTn id="106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34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-0.33959 0.23241 " pathEditMode="relative" rAng="0" ptsTypes="AA">
                                      <p:cBhvr>
                                        <p:cTn id="109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79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-0.13004 0.23241 " pathEditMode="relative" rAng="0" ptsTypes="AA">
                                      <p:cBhvr>
                                        <p:cTn id="11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10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0.0776 0.23241 " pathEditMode="relative" rAng="0" ptsTypes="AA">
                                      <p:cBhvr>
                                        <p:cTn id="115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41128 0.23241 " pathEditMode="relative" rAng="0" ptsTypes="AA">
                                      <p:cBhvr>
                                        <p:cTn id="118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73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20885 0.23241 " pathEditMode="relative" rAng="0" ptsTypes="AA">
                                      <p:cBhvr>
                                        <p:cTn id="121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51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750"/>
                            </p:stCondLst>
                            <p:childTnLst>
                              <p:par>
                                <p:cTn id="1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-0.0026 0.23241 " pathEditMode="relative" rAng="0" ptsTypes="AA">
                                      <p:cBhvr>
                                        <p:cTn id="12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1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4C6E7"/>
                                      </p:to>
                                    </p:animClr>
                                    <p:set>
                                      <p:cBhvr>
                                        <p:cTn id="13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7" grpId="0" animBg="1"/>
      <p:bldP spid="40" grpId="0" animBg="1"/>
      <p:bldP spid="41" grpId="0" animBg="1"/>
      <p:bldP spid="43" grpId="0" animBg="1"/>
      <p:bldP spid="43" grpId="1" animBg="1"/>
      <p:bldP spid="6" grpId="0" animBg="1"/>
      <p:bldP spid="6" grpId="1" animBg="1"/>
      <p:bldP spid="21" grpId="0" animBg="1"/>
      <p:bldP spid="21" grpId="1" animBg="1"/>
      <p:bldP spid="22" grpId="0" animBg="1"/>
      <p:bldP spid="22" grpId="1" animBg="1"/>
      <p:bldP spid="22" grpId="2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2" grpId="2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5" grpId="2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8" grpId="2" animBg="1"/>
      <p:bldP spid="26" grpId="0"/>
      <p:bldP spid="2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833631" cy="20602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Eva</a:t>
                </a:r>
                <a:r>
                  <a:rPr lang="en-GB" sz="2800" dirty="0">
                    <a:solidFill>
                      <a:schemeClr val="tx1"/>
                    </a:solidFill>
                  </a:rPr>
                  <a:t> has 12 toy cars.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cars are silver.</a:t>
                </a:r>
              </a:p>
              <a:p>
                <a:r>
                  <a:rPr lang="en-GB" sz="2800" dirty="0"/>
                  <a:t>How many silver cars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861B7B2-23F6-4ABD-B3CE-8DE68E9DED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833631" cy="2060244"/>
              </a:xfrm>
              <a:prstGeom prst="rect">
                <a:avLst/>
              </a:prstGeom>
              <a:blipFill>
                <a:blip r:embed="rId5"/>
                <a:stretch>
                  <a:fillRect l="-2522" t="-2663" r="-15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D9E57A6D-160F-4B3E-8372-37564994BD72}"/>
              </a:ext>
            </a:extLst>
          </p:cNvPr>
          <p:cNvSpPr/>
          <p:nvPr/>
        </p:nvSpPr>
        <p:spPr>
          <a:xfrm>
            <a:off x="2934620" y="5497021"/>
            <a:ext cx="3442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2 silver cars.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5204BD9-325B-43F7-B978-0DAEABF9C768}"/>
              </a:ext>
            </a:extLst>
          </p:cNvPr>
          <p:cNvSpPr/>
          <p:nvPr/>
        </p:nvSpPr>
        <p:spPr>
          <a:xfrm>
            <a:off x="228391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CDAF9A-FAFD-43E1-ADE2-B628CC330C8C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111D1967-1ADF-4D89-A7B5-5C10A9F9ED58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35336-6AE3-43D0-BAAE-587EB1DBB3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6440574" y="379806"/>
            <a:ext cx="1766163" cy="1219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92C419F-0C57-43EA-A47A-1744564F6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2096" y="1096313"/>
            <a:ext cx="1423444" cy="87399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96CE774-5E6F-4504-9E89-D7B25C85A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89047"/>
              </p:ext>
            </p:extLst>
          </p:nvPr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12EB1149-EB5A-4E99-BD84-72761FE948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27515"/>
              </p:ext>
            </p:extLst>
          </p:nvPr>
        </p:nvGraphicFramePr>
        <p:xfrm>
          <a:off x="1480056" y="3997275"/>
          <a:ext cx="6252588" cy="9718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2098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846706021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4098602417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3807511938"/>
                    </a:ext>
                  </a:extLst>
                </a:gridCol>
                <a:gridCol w="1042098">
                  <a:extLst>
                    <a:ext uri="{9D8B030D-6E8A-4147-A177-3AD203B41FA5}">
                      <a16:colId xmlns:a16="http://schemas.microsoft.com/office/drawing/2014/main" val="1467593069"/>
                    </a:ext>
                  </a:extLst>
                </a:gridCol>
              </a:tblGrid>
              <a:tr h="9718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B4EBB0EA-03BC-4D3E-B117-7D9E13E94403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908E67B-40A7-4C66-958F-3208E2B4630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B8271F7-DCA8-4212-9EFD-4F45E3C69F1D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76ED987-FC37-44C5-97D3-0D8E43891F61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789789E-F1B7-47F8-9B90-A930602BC4FB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4B721E1-0FD1-401C-B6D7-15E149A0D48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894DE1B-F198-470A-A307-894AB1AF2F33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9CF410B-41DD-45F8-BD6C-8329D1B92616}"/>
              </a:ext>
            </a:extLst>
          </p:cNvPr>
          <p:cNvSpPr/>
          <p:nvPr/>
        </p:nvSpPr>
        <p:spPr>
          <a:xfrm>
            <a:off x="5139909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53A234E-5D77-4FF1-848B-0A6488D1FF74}"/>
              </a:ext>
            </a:extLst>
          </p:cNvPr>
          <p:cNvSpPr/>
          <p:nvPr/>
        </p:nvSpPr>
        <p:spPr>
          <a:xfrm>
            <a:off x="5619140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45F6ECB-2C0C-4635-AE23-E6E735508ED8}"/>
              </a:ext>
            </a:extLst>
          </p:cNvPr>
          <p:cNvSpPr/>
          <p:nvPr/>
        </p:nvSpPr>
        <p:spPr>
          <a:xfrm>
            <a:off x="6098371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E1B663D-DC8B-450E-9425-489E8B1174C8}"/>
              </a:ext>
            </a:extLst>
          </p:cNvPr>
          <p:cNvSpPr/>
          <p:nvPr/>
        </p:nvSpPr>
        <p:spPr>
          <a:xfrm>
            <a:off x="657760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97437A10-19B7-4305-BDE0-2B09838C507B}"/>
              </a:ext>
            </a:extLst>
          </p:cNvPr>
          <p:cNvSpPr/>
          <p:nvPr/>
        </p:nvSpPr>
        <p:spPr>
          <a:xfrm>
            <a:off x="705683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336794-2BFF-4565-9330-24A0E4291A1E}"/>
              </a:ext>
            </a:extLst>
          </p:cNvPr>
          <p:cNvSpPr/>
          <p:nvPr/>
        </p:nvSpPr>
        <p:spPr>
          <a:xfrm>
            <a:off x="183242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BB120DE-0D89-49A5-B4A7-D2952691B6D7}"/>
              </a:ext>
            </a:extLst>
          </p:cNvPr>
          <p:cNvSpPr/>
          <p:nvPr/>
        </p:nvSpPr>
        <p:spPr>
          <a:xfrm>
            <a:off x="286849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D68BCF0-AA9D-404A-909A-280DCEDAAF47}"/>
              </a:ext>
            </a:extLst>
          </p:cNvPr>
          <p:cNvSpPr/>
          <p:nvPr/>
        </p:nvSpPr>
        <p:spPr>
          <a:xfrm>
            <a:off x="390456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AE25DBB-30AF-4B02-80EC-DEE2FBC1EC4D}"/>
              </a:ext>
            </a:extLst>
          </p:cNvPr>
          <p:cNvSpPr/>
          <p:nvPr/>
        </p:nvSpPr>
        <p:spPr>
          <a:xfrm>
            <a:off x="494063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E832160-B6F5-4A17-BA8B-5E3691E4822C}"/>
              </a:ext>
            </a:extLst>
          </p:cNvPr>
          <p:cNvSpPr/>
          <p:nvPr/>
        </p:nvSpPr>
        <p:spPr>
          <a:xfrm>
            <a:off x="5976701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8C00AE0-436C-4FF6-A772-F416932DBBA7}"/>
              </a:ext>
            </a:extLst>
          </p:cNvPr>
          <p:cNvSpPr/>
          <p:nvPr/>
        </p:nvSpPr>
        <p:spPr>
          <a:xfrm>
            <a:off x="7012769" y="420795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EC93A661-9FA3-4FE7-93D6-AC57ECEDEFB3}"/>
              </a:ext>
            </a:extLst>
          </p:cNvPr>
          <p:cNvSpPr/>
          <p:nvPr/>
        </p:nvSpPr>
        <p:spPr>
          <a:xfrm rot="5400000">
            <a:off x="4473827" y="658650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549C382-A5A8-41C0-9EDD-EAB72D746F2F}"/>
              </a:ext>
            </a:extLst>
          </p:cNvPr>
          <p:cNvSpPr/>
          <p:nvPr/>
        </p:nvSpPr>
        <p:spPr>
          <a:xfrm>
            <a:off x="4341359" y="312920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625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112E-17 L -0.02761 0.22731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55112E-17 L 0.03282 0.22731 " pathEditMode="relative" rAng="0" ptsTypes="AA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5.55112E-17 L 0.09358 0.22731 " pathEditMode="relative" rAng="0" ptsTypes="AA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5.55112E-17 L 0.15521 0.22731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0.21615 0.22731 " pathEditMode="relative" rAng="0" ptsTypes="AA">
                                      <p:cBhvr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55112E-17 L 0.27847 0.22731 " pathEditMode="relative" rAng="0" ptsTypes="AA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24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5.55112E-17 L -0.28924 0.22731 " pathEditMode="relative" rAng="0" ptsTypes="AA">
                                      <p:cBhvr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62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5.55112E-17 L -0.22674 0.22731 " pathEditMode="relative" rAng="0" ptsTypes="AA">
                                      <p:cBhvr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3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-0.16493 0.22731 " pathEditMode="relative" rAng="0" ptsTypes="AA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4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500"/>
                            </p:stCondLst>
                            <p:childTnLst>
                              <p:par>
                                <p:cTn id="10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10538 0.22731 " pathEditMode="relative" rAng="0" ptsTypes="AA">
                                      <p:cBhvr>
                                        <p:cTn id="10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7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5.55112E-17 L -0.04357 0.22731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5.55112E-17 L 0.01876 0.22731 " pathEditMode="relative" rAng="0" ptsTypes="AA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1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1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8" presetID="26" presetClass="emph" presetSubtype="0" repeatCount="2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0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 animBg="1"/>
      <p:bldP spid="5" grpId="1" animBg="1"/>
      <p:bldP spid="39" grpId="0" animBg="1"/>
      <p:bldP spid="39" grpId="1" animBg="1"/>
      <p:bldP spid="43" grpId="0" animBg="1"/>
      <p:bldP spid="43" grpId="1" animBg="1"/>
      <p:bldP spid="6" grpId="0" animBg="1"/>
      <p:bldP spid="6" grpId="1" animBg="1"/>
      <p:bldP spid="6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2" grpId="3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5" grpId="3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8" grpId="3" animBg="1"/>
      <p:bldP spid="28" grpId="0"/>
      <p:bldP spid="29" grpId="0"/>
      <p:bldP spid="42" grpId="0"/>
      <p:bldP spid="44" grpId="0"/>
      <p:bldP spid="45" grpId="0"/>
      <p:bldP spid="46" grpId="0"/>
      <p:bldP spid="4" grpId="0" animBg="1"/>
      <p:bldP spid="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B92916D-72BE-4FCD-ACDB-09BDE287535B}"/>
                  </a:ext>
                </a:extLst>
              </p:cNvPr>
              <p:cNvSpPr/>
              <p:nvPr/>
            </p:nvSpPr>
            <p:spPr>
              <a:xfrm>
                <a:off x="1098690" y="586728"/>
                <a:ext cx="4905702" cy="2057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/>
                  <a:t>There are 84 children in the hall</a:t>
                </a:r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the children are girls.</a:t>
                </a:r>
              </a:p>
              <a:p>
                <a:r>
                  <a:rPr lang="en-GB" sz="2800" dirty="0"/>
                  <a:t>How many girls are there?</a:t>
                </a:r>
                <a:endParaRPr lang="en-GB" sz="2800" dirty="0">
                  <a:solidFill>
                    <a:schemeClr val="tx1"/>
                  </a:solidFill>
                </a:endParaRPr>
              </a:p>
              <a:p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B92916D-72BE-4FCD-ACDB-09BDE28753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8690" y="586728"/>
                <a:ext cx="4905702" cy="2057999"/>
              </a:xfrm>
              <a:prstGeom prst="rect">
                <a:avLst/>
              </a:prstGeom>
              <a:blipFill>
                <a:blip r:embed="rId5"/>
                <a:stretch>
                  <a:fillRect l="-2484" t="-2663" r="-14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8684C0FB-C6EE-453F-8D37-F7D07B1BDE7A}"/>
              </a:ext>
            </a:extLst>
          </p:cNvPr>
          <p:cNvSpPr/>
          <p:nvPr/>
        </p:nvSpPr>
        <p:spPr>
          <a:xfrm>
            <a:off x="2603954" y="625980"/>
            <a:ext cx="461665" cy="461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1EBA2CB-405D-45FA-A227-4DC7284F12B6}"/>
              </a:ext>
            </a:extLst>
          </p:cNvPr>
          <p:cNvSpPr/>
          <p:nvPr/>
        </p:nvSpPr>
        <p:spPr>
          <a:xfrm>
            <a:off x="1098690" y="1425044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B4349BC-1523-4120-8C17-D02A137E486B}"/>
              </a:ext>
            </a:extLst>
          </p:cNvPr>
          <p:cNvSpPr/>
          <p:nvPr/>
        </p:nvSpPr>
        <p:spPr>
          <a:xfrm>
            <a:off x="1098690" y="1055035"/>
            <a:ext cx="381366" cy="3813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7BF2FD1-B41A-495A-83D2-2953B434AA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7999" y="1911096"/>
            <a:ext cx="2002079" cy="1645920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66430435-662D-46A8-9D50-9E40B4437D48}"/>
              </a:ext>
            </a:extLst>
          </p:cNvPr>
          <p:cNvSpPr/>
          <p:nvPr/>
        </p:nvSpPr>
        <p:spPr>
          <a:xfrm>
            <a:off x="1785292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722C8AD-7193-4F0A-9F74-411C3ED23F24}"/>
              </a:ext>
            </a:extLst>
          </p:cNvPr>
          <p:cNvSpPr/>
          <p:nvPr/>
        </p:nvSpPr>
        <p:spPr>
          <a:xfrm>
            <a:off x="2264523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2278A3F-F803-4359-883F-936C6300029A}"/>
              </a:ext>
            </a:extLst>
          </p:cNvPr>
          <p:cNvSpPr/>
          <p:nvPr/>
        </p:nvSpPr>
        <p:spPr>
          <a:xfrm>
            <a:off x="2743754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73C7507-794A-46A6-B5FE-9319F63F40AC}"/>
              </a:ext>
            </a:extLst>
          </p:cNvPr>
          <p:cNvSpPr/>
          <p:nvPr/>
        </p:nvSpPr>
        <p:spPr>
          <a:xfrm>
            <a:off x="3222985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4F11B6D-BE2F-4C9F-B635-AAA06839EC31}"/>
              </a:ext>
            </a:extLst>
          </p:cNvPr>
          <p:cNvSpPr/>
          <p:nvPr/>
        </p:nvSpPr>
        <p:spPr>
          <a:xfrm>
            <a:off x="3702216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B4D4934-8CB8-4451-B605-8096E1F6DFC3}"/>
              </a:ext>
            </a:extLst>
          </p:cNvPr>
          <p:cNvSpPr/>
          <p:nvPr/>
        </p:nvSpPr>
        <p:spPr>
          <a:xfrm>
            <a:off x="4181447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7FDFFCE-688B-461D-93E0-9556107AAA50}"/>
              </a:ext>
            </a:extLst>
          </p:cNvPr>
          <p:cNvSpPr/>
          <p:nvPr/>
        </p:nvSpPr>
        <p:spPr>
          <a:xfrm>
            <a:off x="4660678" y="2683979"/>
            <a:ext cx="461665" cy="46166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2070B2D-A9B4-4E02-9590-1EA1959D0F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2849" y="3557016"/>
            <a:ext cx="747045" cy="74704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C559788-3F25-4788-9752-92D89872F692}"/>
              </a:ext>
            </a:extLst>
          </p:cNvPr>
          <p:cNvSpPr txBox="1"/>
          <p:nvPr/>
        </p:nvSpPr>
        <p:spPr>
          <a:xfrm>
            <a:off x="5651235" y="36792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507B5F17-4BCD-4768-AAA3-C1EEFE83A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790640"/>
              </p:ext>
            </p:extLst>
          </p:nvPr>
        </p:nvGraphicFramePr>
        <p:xfrm>
          <a:off x="746738" y="4302376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6294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3126294">
                  <a:extLst>
                    <a:ext uri="{9D8B030D-6E8A-4147-A177-3AD203B41FA5}">
                      <a16:colId xmlns:a16="http://schemas.microsoft.com/office/drawing/2014/main" val="3893620825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1EBB72F-6A93-4EA9-90EA-F5458183F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941798"/>
              </p:ext>
            </p:extLst>
          </p:nvPr>
        </p:nvGraphicFramePr>
        <p:xfrm>
          <a:off x="746738" y="4302376"/>
          <a:ext cx="6252588" cy="1382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6294">
                  <a:extLst>
                    <a:ext uri="{9D8B030D-6E8A-4147-A177-3AD203B41FA5}">
                      <a16:colId xmlns:a16="http://schemas.microsoft.com/office/drawing/2014/main" val="633061786"/>
                    </a:ext>
                  </a:extLst>
                </a:gridCol>
                <a:gridCol w="3126294">
                  <a:extLst>
                    <a:ext uri="{9D8B030D-6E8A-4147-A177-3AD203B41FA5}">
                      <a16:colId xmlns:a16="http://schemas.microsoft.com/office/drawing/2014/main" val="1895185168"/>
                    </a:ext>
                  </a:extLst>
                </a:gridCol>
              </a:tblGrid>
              <a:tr h="138224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253578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058AEAF4-74A2-4B3A-9656-6F270C3AF393}"/>
              </a:ext>
            </a:extLst>
          </p:cNvPr>
          <p:cNvSpPr/>
          <p:nvPr/>
        </p:nvSpPr>
        <p:spPr>
          <a:xfrm>
            <a:off x="1950050" y="475245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42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60DE813-FAEF-4F1F-92C1-0C230F1D3823}"/>
              </a:ext>
            </a:extLst>
          </p:cNvPr>
          <p:cNvSpPr/>
          <p:nvPr/>
        </p:nvSpPr>
        <p:spPr>
          <a:xfrm>
            <a:off x="5231115" y="475245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42</a:t>
            </a: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73DBB29E-0DCB-4514-961B-A04A16C2AAFC}"/>
              </a:ext>
            </a:extLst>
          </p:cNvPr>
          <p:cNvSpPr/>
          <p:nvPr/>
        </p:nvSpPr>
        <p:spPr>
          <a:xfrm rot="5400000">
            <a:off x="3730795" y="983266"/>
            <a:ext cx="265043" cy="625258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E7F3E1C-409C-4920-BFED-DE2B6925495B}"/>
              </a:ext>
            </a:extLst>
          </p:cNvPr>
          <p:cNvSpPr/>
          <p:nvPr/>
        </p:nvSpPr>
        <p:spPr>
          <a:xfrm>
            <a:off x="3556488" y="3463027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84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04825BF-A6D7-42F4-80B0-25F174C6E61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3755" b="22686"/>
          <a:stretch/>
        </p:blipFill>
        <p:spPr>
          <a:xfrm>
            <a:off x="5781266" y="2317813"/>
            <a:ext cx="456953" cy="33243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15A566A-7C1E-4A4D-BCE1-591F03F7E5C2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4035" t="8826" r="34042" b="6590"/>
          <a:stretch/>
        </p:blipFill>
        <p:spPr>
          <a:xfrm rot="5400000">
            <a:off x="4655697" y="2329623"/>
            <a:ext cx="360337" cy="203027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A16F8FF-3F62-45F4-865E-1B8358CFF742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4631" t="8999" r="37559" b="7870"/>
          <a:stretch/>
        </p:blipFill>
        <p:spPr>
          <a:xfrm rot="5400000">
            <a:off x="4684996" y="2039391"/>
            <a:ext cx="324989" cy="199540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38C3758-773B-44B3-8A27-16624EE6168B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6508" t="9546" r="38232" b="7321"/>
          <a:stretch/>
        </p:blipFill>
        <p:spPr>
          <a:xfrm rot="5400000">
            <a:off x="4684328" y="1760358"/>
            <a:ext cx="303074" cy="1995408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6FF03F2-CFE9-444A-BD97-A8340B367CE3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2047" t="8642" r="36031" b="6774"/>
          <a:stretch/>
        </p:blipFill>
        <p:spPr>
          <a:xfrm rot="5400000">
            <a:off x="4655697" y="1446217"/>
            <a:ext cx="360336" cy="203027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79F95AA-7375-41B3-BAE8-CD03AE19C562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3045" t="9710" r="35483" b="7159"/>
          <a:stretch/>
        </p:blipFill>
        <p:spPr>
          <a:xfrm rot="5400000">
            <a:off x="2697098" y="2345119"/>
            <a:ext cx="356461" cy="1995407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86415C4-F2AA-45E1-ADBC-350038B9DA9A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4631" t="8579" r="37559" b="8128"/>
          <a:stretch/>
        </p:blipFill>
        <p:spPr>
          <a:xfrm rot="5400000">
            <a:off x="2732209" y="2044759"/>
            <a:ext cx="324988" cy="199928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243F2D6D-5785-436D-AB6D-3C62FDACC899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6507" t="9709" r="35683" b="7160"/>
          <a:stretch/>
        </p:blipFill>
        <p:spPr>
          <a:xfrm rot="5400000">
            <a:off x="2712835" y="1764012"/>
            <a:ext cx="324986" cy="199540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500F2CD-1309-4038-8BFD-1414B1B4C224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22047" t="8579" r="36031" b="8128"/>
          <a:stretch/>
        </p:blipFill>
        <p:spPr>
          <a:xfrm rot="5400000">
            <a:off x="2710660" y="1461715"/>
            <a:ext cx="360337" cy="1999281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1900916-05CE-4765-8F10-A47A1304FA0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3459" b="26881"/>
          <a:stretch/>
        </p:blipFill>
        <p:spPr>
          <a:xfrm>
            <a:off x="5781266" y="2588357"/>
            <a:ext cx="456953" cy="31203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5A141658-63E4-4375-9374-DB4533346ED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3460" b="26881"/>
          <a:stretch/>
        </p:blipFill>
        <p:spPr>
          <a:xfrm>
            <a:off x="5781266" y="2892257"/>
            <a:ext cx="456953" cy="312034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9141291A-F30B-4934-92DA-C3F683B2F58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3065" b="23375"/>
          <a:stretch/>
        </p:blipFill>
        <p:spPr>
          <a:xfrm>
            <a:off x="5781266" y="3181551"/>
            <a:ext cx="456953" cy="332439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37624347-3F53-47F9-9F55-ADCE7C2611C5}"/>
              </a:ext>
            </a:extLst>
          </p:cNvPr>
          <p:cNvSpPr/>
          <p:nvPr/>
        </p:nvSpPr>
        <p:spPr>
          <a:xfrm>
            <a:off x="2500201" y="5889488"/>
            <a:ext cx="279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There are 42 girls.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586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5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48148E-6 L -0.09288 0.30625 " pathEditMode="relative" rAng="0" ptsTypes="AA">
                                      <p:cBhvr>
                                        <p:cTn id="157" dur="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53" y="1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50"/>
                            </p:stCondLst>
                            <p:childTnLst>
                              <p:par>
                                <p:cTn id="15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0.02708 0.30579 " pathEditMode="relative" rAng="0" ptsTypes="AA">
                                      <p:cBhvr>
                                        <p:cTn id="160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 L -0.09479 0.30671 " pathEditMode="relative" rAng="0" ptsTypes="AA">
                                      <p:cBhvr>
                                        <p:cTn id="163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40" y="1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750"/>
                            </p:stCondLst>
                            <p:childTnLst>
                              <p:par>
                                <p:cTn id="16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0.02587 0.30695 " pathEditMode="relative" rAng="0" ptsTypes="AA">
                                      <p:cBhvr>
                                        <p:cTn id="166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5" y="1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-0.09288 0.30601 " pathEditMode="relative" rAng="0" ptsTypes="AA">
                                      <p:cBhvr>
                                        <p:cTn id="16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53" y="1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250"/>
                            </p:stCondLst>
                            <p:childTnLst>
                              <p:par>
                                <p:cTn id="17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L 0.02691 0.30787 " pathEditMode="relative" rAng="0" ptsTypes="AA">
                                      <p:cBhvr>
                                        <p:cTn id="17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1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500"/>
                            </p:stCondLst>
                            <p:childTnLst>
                              <p:par>
                                <p:cTn id="17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6 L -0.0941 0.30717 " pathEditMode="relative" rAng="0" ptsTypes="AA">
                                      <p:cBhvr>
                                        <p:cTn id="175" dur="2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5" y="1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6 L 0.02656 0.31064 " pathEditMode="relative" rAng="0" ptsTypes="AA">
                                      <p:cBhvr>
                                        <p:cTn id="17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9" y="15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-0.28403 0.30393 " pathEditMode="relative" rAng="0" ptsTypes="AA">
                                      <p:cBhvr>
                                        <p:cTn id="182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250"/>
                            </p:stCondLst>
                            <p:childTnLst>
                              <p:par>
                                <p:cTn id="18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 L 0.05712 0.26597 " pathEditMode="relative" rAng="0" ptsTypes="AA">
                                      <p:cBhvr>
                                        <p:cTn id="185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7" y="1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-0.28351 0.27338 " pathEditMode="relative" rAng="0" ptsTypes="AA">
                                      <p:cBhvr>
                                        <p:cTn id="188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84" y="1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750"/>
                            </p:stCondLst>
                            <p:childTnLst>
                              <p:par>
                                <p:cTn id="19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0.0566 0.23033 " pathEditMode="relative" rAng="0" ptsTypes="AA">
                                      <p:cBhvr>
                                        <p:cTn id="191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0" y="1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8" grpId="0"/>
      <p:bldP spid="18" grpId="1"/>
      <p:bldP spid="21" grpId="0"/>
      <p:bldP spid="22" grpId="0"/>
      <p:bldP spid="27" grpId="0" animBg="1"/>
      <p:bldP spid="28" grpId="0"/>
      <p:bldP spid="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5.6|5.2|1.3|9.5|3.5|9.2|4.5|4.2|5.2|1.6|4.4|3.2|8.8|3.1|2.6|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2.9|3.2|9.1|4.3|7|2.2|2.2|3.5|3.3|7.5|0.6|6.5|8.8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4.5|8.4|3.3|5.9|1.7|3.8|0.7|3|4.6|5.5|0.4|4.6|5.4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4.2|6.8|1.8|3.6|0.7|11.3|5.2|3.7|8.4|1.5|1.4|3.5|2.8|4.3|2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.8|2.7|3.7|8.3|11.8|3.1|8.6|0.5|4|11.7|4.4|3.1|4.3|5.6|6|1.9|2.5|3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.2|2.9|2.8|3.3|3.8|15.2|4.9|3.7|9.4|1.6|5.7|5.7|1.1|5.5|4.9|2.5|2.1|1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3.7|3.6|4.4|4.7|3.3|4.2|2.8|9.2|4.6|6.8|4.7|3.2|3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cee99ee9-287b-4f9a-957c-ba5ae7375c9a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22d4c35-b548-4432-90ae-af4376e1c4b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15483</TotalTime>
  <Words>130</Words>
  <Application>Microsoft Office PowerPoint</Application>
  <PresentationFormat>On-screen Show (4:3)</PresentationFormat>
  <Paragraphs>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Painter, Adam</cp:lastModifiedBy>
  <cp:revision>415</cp:revision>
  <dcterms:created xsi:type="dcterms:W3CDTF">2019-07-05T11:02:13Z</dcterms:created>
  <dcterms:modified xsi:type="dcterms:W3CDTF">2021-02-16T12:37:57Z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