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2"/>
  </p:notesMasterIdLst>
  <p:sldIdLst>
    <p:sldId id="296" r:id="rId11"/>
    <p:sldId id="297" r:id="rId12"/>
    <p:sldId id="388" r:id="rId13"/>
    <p:sldId id="401" r:id="rId14"/>
    <p:sldId id="299" r:id="rId15"/>
    <p:sldId id="365" r:id="rId16"/>
    <p:sldId id="395" r:id="rId17"/>
    <p:sldId id="396" r:id="rId18"/>
    <p:sldId id="398" r:id="rId19"/>
    <p:sldId id="400" r:id="rId20"/>
    <p:sldId id="399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 userDrawn="1">
          <p15:clr>
            <a:srgbClr val="A4A3A4"/>
          </p15:clr>
        </p15:guide>
        <p15:guide id="2" pos="127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  <a:srgbClr val="4472C4"/>
    <a:srgbClr val="9966FF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6" autoAdjust="0"/>
    <p:restoredTop sz="96426" autoAdjust="0"/>
  </p:normalViewPr>
  <p:slideViewPr>
    <p:cSldViewPr snapToGrid="0" snapToObjects="1">
      <p:cViewPr varScale="1">
        <p:scale>
          <a:sx n="69" d="100"/>
          <a:sy n="69" d="100"/>
        </p:scale>
        <p:origin x="1440" y="66"/>
      </p:cViewPr>
      <p:guideLst>
        <p:guide orient="horz" pos="845"/>
        <p:guide pos="127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commentAuthors" Target="commentAuthor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B682AD66-42F4-4DBA-8D07-DBBC277F7CE3}"/>
    <pc:docChg chg="custSel modSld">
      <pc:chgData name="James Clegg" userId="c6df1435-7a36-4b38-be4d-16e68e91152f" providerId="ADAL" clId="{B682AD66-42F4-4DBA-8D07-DBBC277F7CE3}" dt="2021-02-10T08:52:00.724" v="11"/>
      <pc:docMkLst>
        <pc:docMk/>
      </pc:docMkLst>
      <pc:sldChg chg="modTransition">
        <pc:chgData name="James Clegg" userId="c6df1435-7a36-4b38-be4d-16e68e91152f" providerId="ADAL" clId="{B682AD66-42F4-4DBA-8D07-DBBC277F7CE3}" dt="2021-02-10T08:52:00.724" v="11"/>
        <pc:sldMkLst>
          <pc:docMk/>
          <pc:sldMk cId="3463639803" sldId="296"/>
        </pc:sldMkLst>
      </pc:sldChg>
      <pc:sldChg chg="modTransition">
        <pc:chgData name="James Clegg" userId="c6df1435-7a36-4b38-be4d-16e68e91152f" providerId="ADAL" clId="{B682AD66-42F4-4DBA-8D07-DBBC277F7CE3}" dt="2021-02-10T08:52:00.724" v="11"/>
        <pc:sldMkLst>
          <pc:docMk/>
          <pc:sldMk cId="861935487" sldId="297"/>
        </pc:sldMkLst>
      </pc:sldChg>
      <pc:sldChg chg="modTransition">
        <pc:chgData name="James Clegg" userId="c6df1435-7a36-4b38-be4d-16e68e91152f" providerId="ADAL" clId="{B682AD66-42F4-4DBA-8D07-DBBC277F7CE3}" dt="2021-02-10T08:52:00.724" v="11"/>
        <pc:sldMkLst>
          <pc:docMk/>
          <pc:sldMk cId="895466786" sldId="299"/>
        </pc:sldMkLst>
      </pc:sldChg>
      <pc:sldChg chg="delSp modTransition delAnim">
        <pc:chgData name="James Clegg" userId="c6df1435-7a36-4b38-be4d-16e68e91152f" providerId="ADAL" clId="{B682AD66-42F4-4DBA-8D07-DBBC277F7CE3}" dt="2021-02-10T08:52:00.724" v="11"/>
        <pc:sldMkLst>
          <pc:docMk/>
          <pc:sldMk cId="1523482686" sldId="317"/>
        </pc:sldMkLst>
        <pc:picChg chg="del">
          <ac:chgData name="James Clegg" userId="c6df1435-7a36-4b38-be4d-16e68e91152f" providerId="ADAL" clId="{B682AD66-42F4-4DBA-8D07-DBBC277F7CE3}" dt="2021-02-10T08:51:52.968" v="10" actId="478"/>
          <ac:picMkLst>
            <pc:docMk/>
            <pc:sldMk cId="1523482686" sldId="317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682AD66-42F4-4DBA-8D07-DBBC277F7CE3}" dt="2021-02-10T08:52:00.724" v="11"/>
        <pc:sldMkLst>
          <pc:docMk/>
          <pc:sldMk cId="1172784402" sldId="351"/>
        </pc:sldMkLst>
        <pc:picChg chg="del">
          <ac:chgData name="James Clegg" userId="c6df1435-7a36-4b38-be4d-16e68e91152f" providerId="ADAL" clId="{B682AD66-42F4-4DBA-8D07-DBBC277F7CE3}" dt="2021-02-10T08:51:30.848" v="5" actId="478"/>
          <ac:picMkLst>
            <pc:docMk/>
            <pc:sldMk cId="1172784402" sldId="351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682AD66-42F4-4DBA-8D07-DBBC277F7CE3}" dt="2021-02-10T08:52:00.724" v="11"/>
        <pc:sldMkLst>
          <pc:docMk/>
          <pc:sldMk cId="1910593855" sldId="365"/>
        </pc:sldMkLst>
        <pc:picChg chg="del">
          <ac:chgData name="James Clegg" userId="c6df1435-7a36-4b38-be4d-16e68e91152f" providerId="ADAL" clId="{B682AD66-42F4-4DBA-8D07-DBBC277F7CE3}" dt="2021-02-10T08:51:18.769" v="2" actId="478"/>
          <ac:picMkLst>
            <pc:docMk/>
            <pc:sldMk cId="1910593855" sldId="365"/>
            <ac:picMk id="8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682AD66-42F4-4DBA-8D07-DBBC277F7CE3}" dt="2021-02-10T08:52:00.724" v="11"/>
        <pc:sldMkLst>
          <pc:docMk/>
          <pc:sldMk cId="637306247" sldId="388"/>
        </pc:sldMkLst>
        <pc:picChg chg="del">
          <ac:chgData name="James Clegg" userId="c6df1435-7a36-4b38-be4d-16e68e91152f" providerId="ADAL" clId="{B682AD66-42F4-4DBA-8D07-DBBC277F7CE3}" dt="2021-02-10T08:51:10.718" v="0" actId="478"/>
          <ac:picMkLst>
            <pc:docMk/>
            <pc:sldMk cId="637306247" sldId="388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682AD66-42F4-4DBA-8D07-DBBC277F7CE3}" dt="2021-02-10T08:52:00.724" v="11"/>
        <pc:sldMkLst>
          <pc:docMk/>
          <pc:sldMk cId="13430274" sldId="395"/>
        </pc:sldMkLst>
        <pc:picChg chg="del">
          <ac:chgData name="James Clegg" userId="c6df1435-7a36-4b38-be4d-16e68e91152f" providerId="ADAL" clId="{B682AD66-42F4-4DBA-8D07-DBBC277F7CE3}" dt="2021-02-10T08:51:22.471" v="3" actId="478"/>
          <ac:picMkLst>
            <pc:docMk/>
            <pc:sldMk cId="13430274" sldId="395"/>
            <ac:picMk id="8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682AD66-42F4-4DBA-8D07-DBBC277F7CE3}" dt="2021-02-10T08:52:00.724" v="11"/>
        <pc:sldMkLst>
          <pc:docMk/>
          <pc:sldMk cId="686256782" sldId="396"/>
        </pc:sldMkLst>
        <pc:picChg chg="del">
          <ac:chgData name="James Clegg" userId="c6df1435-7a36-4b38-be4d-16e68e91152f" providerId="ADAL" clId="{B682AD66-42F4-4DBA-8D07-DBBC277F7CE3}" dt="2021-02-10T08:51:27.087" v="4" actId="478"/>
          <ac:picMkLst>
            <pc:docMk/>
            <pc:sldMk cId="686256782" sldId="396"/>
            <ac:picMk id="1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682AD66-42F4-4DBA-8D07-DBBC277F7CE3}" dt="2021-02-10T08:52:00.724" v="11"/>
        <pc:sldMkLst>
          <pc:docMk/>
          <pc:sldMk cId="320470163" sldId="397"/>
        </pc:sldMkLst>
        <pc:picChg chg="del">
          <ac:chgData name="James Clegg" userId="c6df1435-7a36-4b38-be4d-16e68e91152f" providerId="ADAL" clId="{B682AD66-42F4-4DBA-8D07-DBBC277F7CE3}" dt="2021-02-10T08:51:44.460" v="8" actId="478"/>
          <ac:picMkLst>
            <pc:docMk/>
            <pc:sldMk cId="320470163" sldId="397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682AD66-42F4-4DBA-8D07-DBBC277F7CE3}" dt="2021-02-10T08:52:00.724" v="11"/>
        <pc:sldMkLst>
          <pc:docMk/>
          <pc:sldMk cId="3235865371" sldId="398"/>
        </pc:sldMkLst>
        <pc:picChg chg="del">
          <ac:chgData name="James Clegg" userId="c6df1435-7a36-4b38-be4d-16e68e91152f" providerId="ADAL" clId="{B682AD66-42F4-4DBA-8D07-DBBC277F7CE3}" dt="2021-02-10T08:51:35.894" v="6" actId="478"/>
          <ac:picMkLst>
            <pc:docMk/>
            <pc:sldMk cId="3235865371" sldId="398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682AD66-42F4-4DBA-8D07-DBBC277F7CE3}" dt="2021-02-10T08:52:00.724" v="11"/>
        <pc:sldMkLst>
          <pc:docMk/>
          <pc:sldMk cId="3517065605" sldId="399"/>
        </pc:sldMkLst>
        <pc:picChg chg="del">
          <ac:chgData name="James Clegg" userId="c6df1435-7a36-4b38-be4d-16e68e91152f" providerId="ADAL" clId="{B682AD66-42F4-4DBA-8D07-DBBC277F7CE3}" dt="2021-02-10T08:51:48.670" v="9" actId="478"/>
          <ac:picMkLst>
            <pc:docMk/>
            <pc:sldMk cId="3517065605" sldId="399"/>
            <ac:picMk id="26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682AD66-42F4-4DBA-8D07-DBBC277F7CE3}" dt="2021-02-10T08:52:00.724" v="11"/>
        <pc:sldMkLst>
          <pc:docMk/>
          <pc:sldMk cId="1511722736" sldId="400"/>
        </pc:sldMkLst>
        <pc:picChg chg="del">
          <ac:chgData name="James Clegg" userId="c6df1435-7a36-4b38-be4d-16e68e91152f" providerId="ADAL" clId="{B682AD66-42F4-4DBA-8D07-DBBC277F7CE3}" dt="2021-02-10T08:51:39.960" v="7" actId="478"/>
          <ac:picMkLst>
            <pc:docMk/>
            <pc:sldMk cId="1511722736" sldId="400"/>
            <ac:picMk id="9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682AD66-42F4-4DBA-8D07-DBBC277F7CE3}" dt="2021-02-10T08:52:00.724" v="11"/>
        <pc:sldMkLst>
          <pc:docMk/>
          <pc:sldMk cId="3241451471" sldId="401"/>
        </pc:sldMkLst>
        <pc:picChg chg="del">
          <ac:chgData name="James Clegg" userId="c6df1435-7a36-4b38-be4d-16e68e91152f" providerId="ADAL" clId="{B682AD66-42F4-4DBA-8D07-DBBC277F7CE3}" dt="2021-02-10T08:51:15.049" v="1" actId="478"/>
          <ac:picMkLst>
            <pc:docMk/>
            <pc:sldMk cId="3241451471" sldId="401"/>
            <ac:picMk id="2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16/02/2021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16/02/2021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7" Type="http://schemas.openxmlformats.org/officeDocument/2006/relationships/image" Target="../media/image3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24.png"/><Relationship Id="rId5" Type="http://schemas.openxmlformats.org/officeDocument/2006/relationships/image" Target="../media/image38.png"/><Relationship Id="rId10" Type="http://schemas.openxmlformats.org/officeDocument/2006/relationships/image" Target="../media/image40.png"/><Relationship Id="rId9" Type="http://schemas.openxmlformats.org/officeDocument/2006/relationships/image" Target="../media/image39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7" Type="http://schemas.openxmlformats.org/officeDocument/2006/relationships/image" Target="../media/image4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24.png"/><Relationship Id="rId5" Type="http://schemas.openxmlformats.org/officeDocument/2006/relationships/image" Target="../media/image4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7" Type="http://schemas.openxmlformats.org/officeDocument/2006/relationships/image" Target="../media/image1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17" Type="http://schemas.openxmlformats.org/officeDocument/2006/relationships/image" Target="../media/image21.png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20.png"/><Relationship Id="rId1" Type="http://schemas.openxmlformats.org/officeDocument/2006/relationships/tags" Target="../tags/tag1.xml"/><Relationship Id="rId6" Type="http://schemas.openxmlformats.org/officeDocument/2006/relationships/image" Target="../media/image10.png"/><Relationship Id="rId11" Type="http://schemas.openxmlformats.org/officeDocument/2006/relationships/image" Target="../media/image150.png"/><Relationship Id="rId5" Type="http://schemas.openxmlformats.org/officeDocument/2006/relationships/image" Target="../media/image9.png"/><Relationship Id="rId15" Type="http://schemas.openxmlformats.org/officeDocument/2006/relationships/image" Target="../media/image19.png"/><Relationship Id="rId10" Type="http://schemas.openxmlformats.org/officeDocument/2006/relationships/image" Target="../media/image14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image" Target="../media/image2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image" Target="../media/image15.png"/><Relationship Id="rId5" Type="http://schemas.openxmlformats.org/officeDocument/2006/relationships/image" Target="../media/image20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0.png"/><Relationship Id="rId7" Type="http://schemas.openxmlformats.org/officeDocument/2006/relationships/image" Target="../media/image2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23.png"/><Relationship Id="rId5" Type="http://schemas.openxmlformats.org/officeDocument/2006/relationships/image" Target="../media/image25.png"/><Relationship Id="rId9" Type="http://schemas.openxmlformats.org/officeDocument/2006/relationships/image" Target="../media/image2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7" Type="http://schemas.openxmlformats.org/officeDocument/2006/relationships/image" Target="../media/image2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26.png"/><Relationship Id="rId11" Type="http://schemas.openxmlformats.org/officeDocument/2006/relationships/image" Target="../media/image33.png"/><Relationship Id="rId5" Type="http://schemas.openxmlformats.org/officeDocument/2006/relationships/image" Target="../media/image28.png"/><Relationship Id="rId10" Type="http://schemas.openxmlformats.org/officeDocument/2006/relationships/image" Target="../media/image24.png"/><Relationship Id="rId9" Type="http://schemas.openxmlformats.org/officeDocument/2006/relationships/image" Target="../media/image3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7" Type="http://schemas.openxmlformats.org/officeDocument/2006/relationships/image" Target="../media/image30.emf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24.png"/><Relationship Id="rId5" Type="http://schemas.openxmlformats.org/officeDocument/2006/relationships/image" Target="../media/image34.png"/><Relationship Id="rId9" Type="http://schemas.openxmlformats.org/officeDocument/2006/relationships/image" Target="../media/image3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DAE365A-BA19-4462-8010-52D82D157E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85308"/>
            <a:ext cx="6712278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9188445E-8B8A-4DC9-B96C-CB51A7C79180}"/>
                  </a:ext>
                </a:extLst>
              </p:cNvPr>
              <p:cNvSpPr/>
              <p:nvPr/>
            </p:nvSpPr>
            <p:spPr>
              <a:xfrm>
                <a:off x="1098690" y="586728"/>
                <a:ext cx="5009961" cy="20569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/>
                  <a:t>There are 84 people at a concert</a:t>
                </a:r>
                <a:r>
                  <a:rPr lang="en-GB" sz="2800" dirty="0">
                    <a:solidFill>
                      <a:schemeClr val="tx1"/>
                    </a:solidFill>
                  </a:rPr>
                  <a:t>.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of the people are adults.</a:t>
                </a:r>
              </a:p>
              <a:p>
                <a:r>
                  <a:rPr lang="en-GB" sz="2800" dirty="0"/>
                  <a:t>How many adults are there?</a:t>
                </a:r>
                <a:endParaRPr lang="en-GB" sz="2800" dirty="0">
                  <a:solidFill>
                    <a:schemeClr val="tx1"/>
                  </a:solidFill>
                </a:endParaRPr>
              </a:p>
              <a:p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9188445E-8B8A-4DC9-B96C-CB51A7C7918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8690" y="586728"/>
                <a:ext cx="5009961" cy="2056973"/>
              </a:xfrm>
              <a:prstGeom prst="rect">
                <a:avLst/>
              </a:prstGeom>
              <a:blipFill>
                <a:blip r:embed="rId5"/>
                <a:stretch>
                  <a:fillRect l="-2433" t="-2663" r="-15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>
            <a:extLst>
              <a:ext uri="{FF2B5EF4-FFF2-40B4-BE49-F238E27FC236}">
                <a16:creationId xmlns:a16="http://schemas.microsoft.com/office/drawing/2014/main" id="{3BAEF5B0-2F95-4A21-A93E-1102C2DBBA36}"/>
              </a:ext>
            </a:extLst>
          </p:cNvPr>
          <p:cNvSpPr/>
          <p:nvPr/>
        </p:nvSpPr>
        <p:spPr>
          <a:xfrm>
            <a:off x="2603954" y="625980"/>
            <a:ext cx="461665" cy="46166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10F058D-4C56-4896-92FC-40CF3FA17130}"/>
              </a:ext>
            </a:extLst>
          </p:cNvPr>
          <p:cNvSpPr/>
          <p:nvPr/>
        </p:nvSpPr>
        <p:spPr>
          <a:xfrm>
            <a:off x="1098690" y="1425044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8673012-6F42-473F-BBB0-F3DD7915424B}"/>
              </a:ext>
            </a:extLst>
          </p:cNvPr>
          <p:cNvSpPr/>
          <p:nvPr/>
        </p:nvSpPr>
        <p:spPr>
          <a:xfrm>
            <a:off x="1098690" y="1055035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804E391-F680-4422-BCD2-E7457276DFF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98265" y="2211921"/>
            <a:ext cx="747045" cy="74704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E27502F-D104-4CF6-9E0A-0BE3B9E9A026}"/>
              </a:ext>
            </a:extLst>
          </p:cNvPr>
          <p:cNvSpPr txBox="1"/>
          <p:nvPr/>
        </p:nvSpPr>
        <p:spPr>
          <a:xfrm>
            <a:off x="5576651" y="2334128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026A188A-E095-4412-815C-02DCA42D57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9466272"/>
              </p:ext>
            </p:extLst>
          </p:nvPr>
        </p:nvGraphicFramePr>
        <p:xfrm>
          <a:off x="1480054" y="4220459"/>
          <a:ext cx="6252588" cy="15411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2098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846706021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4098602417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3893620825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3807511938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1467593069"/>
                    </a:ext>
                  </a:extLst>
                </a:gridCol>
              </a:tblGrid>
              <a:tr h="154117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AEE224FD-4E2B-4775-B43A-1561001017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818212"/>
              </p:ext>
            </p:extLst>
          </p:nvPr>
        </p:nvGraphicFramePr>
        <p:xfrm>
          <a:off x="1480054" y="4220459"/>
          <a:ext cx="6252588" cy="15335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2098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846706021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4098602417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3893620825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3807511938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1467593069"/>
                    </a:ext>
                  </a:extLst>
                </a:gridCol>
              </a:tblGrid>
              <a:tr h="153351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sp>
        <p:nvSpPr>
          <p:cNvPr id="25" name="Rectangle 24">
            <a:extLst>
              <a:ext uri="{FF2B5EF4-FFF2-40B4-BE49-F238E27FC236}">
                <a16:creationId xmlns:a16="http://schemas.microsoft.com/office/drawing/2014/main" id="{F2947625-9B22-478D-8AF3-8BD9480AB6E6}"/>
              </a:ext>
            </a:extLst>
          </p:cNvPr>
          <p:cNvSpPr/>
          <p:nvPr/>
        </p:nvSpPr>
        <p:spPr>
          <a:xfrm>
            <a:off x="1757588" y="4724135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14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8F1083F-574D-4A8E-AE53-31AF457C8272}"/>
              </a:ext>
            </a:extLst>
          </p:cNvPr>
          <p:cNvSpPr/>
          <p:nvPr/>
        </p:nvSpPr>
        <p:spPr>
          <a:xfrm>
            <a:off x="2793658" y="4724135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14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F0BA73A-CCE2-4FF2-8610-FC7E957D8257}"/>
              </a:ext>
            </a:extLst>
          </p:cNvPr>
          <p:cNvSpPr/>
          <p:nvPr/>
        </p:nvSpPr>
        <p:spPr>
          <a:xfrm>
            <a:off x="3829728" y="4724135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14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5A7B372-A0E2-4035-A5D1-FC654C2B2A38}"/>
              </a:ext>
            </a:extLst>
          </p:cNvPr>
          <p:cNvSpPr/>
          <p:nvPr/>
        </p:nvSpPr>
        <p:spPr>
          <a:xfrm>
            <a:off x="4865798" y="4724135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14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1D8E672-3E14-473D-AA75-2F1AA68FBEAF}"/>
              </a:ext>
            </a:extLst>
          </p:cNvPr>
          <p:cNvSpPr/>
          <p:nvPr/>
        </p:nvSpPr>
        <p:spPr>
          <a:xfrm>
            <a:off x="5901868" y="4724135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14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0809F98-7974-4A6D-AF85-A986E69FE45B}"/>
              </a:ext>
            </a:extLst>
          </p:cNvPr>
          <p:cNvSpPr/>
          <p:nvPr/>
        </p:nvSpPr>
        <p:spPr>
          <a:xfrm>
            <a:off x="6937936" y="4724135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14</a:t>
            </a:r>
          </a:p>
        </p:txBody>
      </p:sp>
      <p:sp>
        <p:nvSpPr>
          <p:cNvPr id="31" name="Left Brace 30">
            <a:extLst>
              <a:ext uri="{FF2B5EF4-FFF2-40B4-BE49-F238E27FC236}">
                <a16:creationId xmlns:a16="http://schemas.microsoft.com/office/drawing/2014/main" id="{5DB38D2C-4F2C-477F-9B0E-37C227D6C39E}"/>
              </a:ext>
            </a:extLst>
          </p:cNvPr>
          <p:cNvSpPr/>
          <p:nvPr/>
        </p:nvSpPr>
        <p:spPr>
          <a:xfrm rot="5400000">
            <a:off x="4473825" y="881834"/>
            <a:ext cx="265043" cy="6252587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012C992-CF2D-477D-8ACA-D19D14E8F931}"/>
              </a:ext>
            </a:extLst>
          </p:cNvPr>
          <p:cNvSpPr/>
          <p:nvPr/>
        </p:nvSpPr>
        <p:spPr>
          <a:xfrm>
            <a:off x="4341357" y="3352386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84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8388C98-07EB-43CB-86CA-BA2F31DCA9D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97941" y="2409549"/>
            <a:ext cx="571623" cy="55754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DDBF429-2B77-41AA-8F33-F358069E9F2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74621" y="2409549"/>
            <a:ext cx="571623" cy="55754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F12A7F1-EA9C-4080-A58A-5EEA20ACDB1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5451" y="2409549"/>
            <a:ext cx="571623" cy="55754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6DC89A5-FDF0-44E8-AF1C-37F4045D606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36281" y="2409549"/>
            <a:ext cx="571623" cy="55754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B61E551-8115-4BFE-AA46-59D0974A526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17111" y="2409549"/>
            <a:ext cx="571623" cy="55754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16B0E13-5BBF-45B6-AB23-6FDA99123F2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74621" y="2905098"/>
            <a:ext cx="571623" cy="55754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32BFD36-8BA2-45C5-BC4E-B3BD64CE420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5451" y="2905098"/>
            <a:ext cx="571623" cy="55754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731F2A22-589E-4B7C-99B0-C39E92B0B36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36281" y="2905098"/>
            <a:ext cx="571623" cy="557544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3E82106B-1769-4CC8-AB38-9E6EC3A4830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17111" y="2905098"/>
            <a:ext cx="571623" cy="557544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B785760-D1F3-432B-B208-ACE5E5607B8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97941" y="2905098"/>
            <a:ext cx="571623" cy="55754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FB615BB3-323D-49E4-A7E6-00832A3CF3F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78770" y="2409549"/>
            <a:ext cx="571623" cy="55754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2A7C6504-0881-48BF-909D-19921CFB280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78770" y="2905098"/>
            <a:ext cx="571623" cy="557544"/>
          </a:xfrm>
          <a:prstGeom prst="rect">
            <a:avLst/>
          </a:prstGeom>
        </p:spPr>
      </p:pic>
      <p:grpSp>
        <p:nvGrpSpPr>
          <p:cNvPr id="57" name="Group 56">
            <a:extLst>
              <a:ext uri="{FF2B5EF4-FFF2-40B4-BE49-F238E27FC236}">
                <a16:creationId xmlns:a16="http://schemas.microsoft.com/office/drawing/2014/main" id="{67B45F20-1C79-4226-B594-102D2C5798AB}"/>
              </a:ext>
            </a:extLst>
          </p:cNvPr>
          <p:cNvGrpSpPr/>
          <p:nvPr/>
        </p:nvGrpSpPr>
        <p:grpSpPr>
          <a:xfrm>
            <a:off x="692959" y="2409549"/>
            <a:ext cx="1052452" cy="1053093"/>
            <a:chOff x="-1941236" y="2275397"/>
            <a:chExt cx="1052452" cy="1053093"/>
          </a:xfrm>
        </p:grpSpPr>
        <p:pic>
          <p:nvPicPr>
            <p:cNvPr id="35" name="Picture 34">
              <a:extLst>
                <a:ext uri="{FF2B5EF4-FFF2-40B4-BE49-F238E27FC236}">
                  <a16:creationId xmlns:a16="http://schemas.microsoft.com/office/drawing/2014/main" id="{95AFD891-E358-454C-9D4A-73CC6A3A853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-1941236" y="2275397"/>
              <a:ext cx="571623" cy="557544"/>
            </a:xfrm>
            <a:prstGeom prst="rect">
              <a:avLst/>
            </a:prstGeom>
          </p:spPr>
        </p:pic>
        <p:pic>
          <p:nvPicPr>
            <p:cNvPr id="36" name="Picture 35">
              <a:extLst>
                <a:ext uri="{FF2B5EF4-FFF2-40B4-BE49-F238E27FC236}">
                  <a16:creationId xmlns:a16="http://schemas.microsoft.com/office/drawing/2014/main" id="{AC97286F-1E23-426D-853D-78FA609D252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-1941236" y="2770946"/>
              <a:ext cx="571623" cy="557544"/>
            </a:xfrm>
            <a:prstGeom prst="rect">
              <a:avLst/>
            </a:prstGeom>
          </p:spPr>
        </p:pic>
        <p:pic>
          <p:nvPicPr>
            <p:cNvPr id="37" name="Picture 36">
              <a:extLst>
                <a:ext uri="{FF2B5EF4-FFF2-40B4-BE49-F238E27FC236}">
                  <a16:creationId xmlns:a16="http://schemas.microsoft.com/office/drawing/2014/main" id="{AE52D28D-6168-4CE3-8E2F-F8736C9A0B3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-1460407" y="2275397"/>
              <a:ext cx="571623" cy="557544"/>
            </a:xfrm>
            <a:prstGeom prst="rect">
              <a:avLst/>
            </a:prstGeom>
          </p:spPr>
        </p:pic>
        <p:pic>
          <p:nvPicPr>
            <p:cNvPr id="38" name="Picture 37">
              <a:extLst>
                <a:ext uri="{FF2B5EF4-FFF2-40B4-BE49-F238E27FC236}">
                  <a16:creationId xmlns:a16="http://schemas.microsoft.com/office/drawing/2014/main" id="{C2FF6DB3-7A87-43C1-BF92-ED5E1C49298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-1460407" y="2770946"/>
              <a:ext cx="571623" cy="557544"/>
            </a:xfrm>
            <a:prstGeom prst="rect">
              <a:avLst/>
            </a:prstGeom>
          </p:spPr>
        </p:pic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0EE0213E-9DC6-4F12-8A4F-A01207E430E0}"/>
              </a:ext>
            </a:extLst>
          </p:cNvPr>
          <p:cNvGrpSpPr/>
          <p:nvPr/>
        </p:nvGrpSpPr>
        <p:grpSpPr>
          <a:xfrm>
            <a:off x="1663577" y="2409549"/>
            <a:ext cx="1052452" cy="1053093"/>
            <a:chOff x="-970618" y="2275397"/>
            <a:chExt cx="1052452" cy="1053093"/>
          </a:xfrm>
        </p:grpSpPr>
        <p:pic>
          <p:nvPicPr>
            <p:cNvPr id="39" name="Picture 38">
              <a:extLst>
                <a:ext uri="{FF2B5EF4-FFF2-40B4-BE49-F238E27FC236}">
                  <a16:creationId xmlns:a16="http://schemas.microsoft.com/office/drawing/2014/main" id="{E2AB8670-25D2-49BA-B6FE-16F4BA50058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-970618" y="2275397"/>
              <a:ext cx="571623" cy="557544"/>
            </a:xfrm>
            <a:prstGeom prst="rect">
              <a:avLst/>
            </a:prstGeom>
          </p:spPr>
        </p:pic>
        <p:pic>
          <p:nvPicPr>
            <p:cNvPr id="40" name="Picture 39">
              <a:extLst>
                <a:ext uri="{FF2B5EF4-FFF2-40B4-BE49-F238E27FC236}">
                  <a16:creationId xmlns:a16="http://schemas.microsoft.com/office/drawing/2014/main" id="{6A8C61C6-3D6B-4020-B18C-BA1F6037E84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-970618" y="2770946"/>
              <a:ext cx="571623" cy="557544"/>
            </a:xfrm>
            <a:prstGeom prst="rect">
              <a:avLst/>
            </a:prstGeom>
          </p:spPr>
        </p:pic>
        <p:pic>
          <p:nvPicPr>
            <p:cNvPr id="41" name="Picture 40">
              <a:extLst>
                <a:ext uri="{FF2B5EF4-FFF2-40B4-BE49-F238E27FC236}">
                  <a16:creationId xmlns:a16="http://schemas.microsoft.com/office/drawing/2014/main" id="{0AF7B6E3-2307-4C79-B14A-9BBCFF6F481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-489789" y="2275397"/>
              <a:ext cx="571623" cy="557544"/>
            </a:xfrm>
            <a:prstGeom prst="rect">
              <a:avLst/>
            </a:prstGeom>
          </p:spPr>
        </p:pic>
        <p:pic>
          <p:nvPicPr>
            <p:cNvPr id="42" name="Picture 41">
              <a:extLst>
                <a:ext uri="{FF2B5EF4-FFF2-40B4-BE49-F238E27FC236}">
                  <a16:creationId xmlns:a16="http://schemas.microsoft.com/office/drawing/2014/main" id="{AC2E71D2-0983-4947-89F5-2DDBEB27E1C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-489789" y="2770946"/>
              <a:ext cx="571623" cy="557544"/>
            </a:xfrm>
            <a:prstGeom prst="rect">
              <a:avLst/>
            </a:prstGeom>
          </p:spPr>
        </p:pic>
      </p:grpSp>
      <p:pic>
        <p:nvPicPr>
          <p:cNvPr id="43" name="Picture 42">
            <a:extLst>
              <a:ext uri="{FF2B5EF4-FFF2-40B4-BE49-F238E27FC236}">
                <a16:creationId xmlns:a16="http://schemas.microsoft.com/office/drawing/2014/main" id="{A1FA7F2E-1673-4E69-8C33-C0D542AF74A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34195" y="2414119"/>
            <a:ext cx="571623" cy="557544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E952AEF1-6628-47B7-89C2-9B55DC2930D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34195" y="2909668"/>
            <a:ext cx="571623" cy="557544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2EBB097C-9A3F-435F-BF81-F8614E3C4EB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6225" y="2409549"/>
            <a:ext cx="571623" cy="557544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5457C35A-BDA6-4C47-8238-1DBCBCE3044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6225" y="2905098"/>
            <a:ext cx="571623" cy="557544"/>
          </a:xfrm>
          <a:prstGeom prst="rect">
            <a:avLst/>
          </a:prstGeom>
        </p:spPr>
      </p:pic>
      <p:grpSp>
        <p:nvGrpSpPr>
          <p:cNvPr id="56" name="Group 55">
            <a:extLst>
              <a:ext uri="{FF2B5EF4-FFF2-40B4-BE49-F238E27FC236}">
                <a16:creationId xmlns:a16="http://schemas.microsoft.com/office/drawing/2014/main" id="{24A90FBC-DB04-406B-8C8E-6ED1B81E8309}"/>
              </a:ext>
            </a:extLst>
          </p:cNvPr>
          <p:cNvGrpSpPr/>
          <p:nvPr/>
        </p:nvGrpSpPr>
        <p:grpSpPr>
          <a:xfrm>
            <a:off x="5057054" y="2409549"/>
            <a:ext cx="1061412" cy="1053093"/>
            <a:chOff x="5057054" y="2409549"/>
            <a:chExt cx="1061412" cy="1053093"/>
          </a:xfrm>
        </p:grpSpPr>
        <p:pic>
          <p:nvPicPr>
            <p:cNvPr id="47" name="Picture 46">
              <a:extLst>
                <a:ext uri="{FF2B5EF4-FFF2-40B4-BE49-F238E27FC236}">
                  <a16:creationId xmlns:a16="http://schemas.microsoft.com/office/drawing/2014/main" id="{B2773863-B87F-4F16-B575-C0A2D239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057054" y="2409549"/>
              <a:ext cx="571623" cy="557544"/>
            </a:xfrm>
            <a:prstGeom prst="rect">
              <a:avLst/>
            </a:prstGeom>
          </p:spPr>
        </p:pic>
        <p:pic>
          <p:nvPicPr>
            <p:cNvPr id="48" name="Picture 47">
              <a:extLst>
                <a:ext uri="{FF2B5EF4-FFF2-40B4-BE49-F238E27FC236}">
                  <a16:creationId xmlns:a16="http://schemas.microsoft.com/office/drawing/2014/main" id="{99CC06D3-BA86-404F-AFD6-D5DAA6F6163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057054" y="2905098"/>
              <a:ext cx="571623" cy="557544"/>
            </a:xfrm>
            <a:prstGeom prst="rect">
              <a:avLst/>
            </a:prstGeom>
          </p:spPr>
        </p:pic>
        <p:pic>
          <p:nvPicPr>
            <p:cNvPr id="49" name="Picture 48">
              <a:extLst>
                <a:ext uri="{FF2B5EF4-FFF2-40B4-BE49-F238E27FC236}">
                  <a16:creationId xmlns:a16="http://schemas.microsoft.com/office/drawing/2014/main" id="{F896E2FF-E756-431D-98E3-01EB9414B2C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546843" y="2409549"/>
              <a:ext cx="571623" cy="557544"/>
            </a:xfrm>
            <a:prstGeom prst="rect">
              <a:avLst/>
            </a:prstGeom>
          </p:spPr>
        </p:pic>
        <p:pic>
          <p:nvPicPr>
            <p:cNvPr id="50" name="Picture 49">
              <a:extLst>
                <a:ext uri="{FF2B5EF4-FFF2-40B4-BE49-F238E27FC236}">
                  <a16:creationId xmlns:a16="http://schemas.microsoft.com/office/drawing/2014/main" id="{53284475-62B1-48BD-83C9-27C9A1A2523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546843" y="2905098"/>
              <a:ext cx="571623" cy="557544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73904600-8B79-4850-A3E0-F6E16114951F}"/>
              </a:ext>
            </a:extLst>
          </p:cNvPr>
          <p:cNvGrpSpPr/>
          <p:nvPr/>
        </p:nvGrpSpPr>
        <p:grpSpPr>
          <a:xfrm>
            <a:off x="6027672" y="2409549"/>
            <a:ext cx="1061412" cy="1057663"/>
            <a:chOff x="6027672" y="2409549"/>
            <a:chExt cx="1061412" cy="1057663"/>
          </a:xfrm>
        </p:grpSpPr>
        <p:pic>
          <p:nvPicPr>
            <p:cNvPr id="51" name="Picture 50">
              <a:extLst>
                <a:ext uri="{FF2B5EF4-FFF2-40B4-BE49-F238E27FC236}">
                  <a16:creationId xmlns:a16="http://schemas.microsoft.com/office/drawing/2014/main" id="{9D6CE24F-5247-4BC6-97BD-20CA084768A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027672" y="2409549"/>
              <a:ext cx="571623" cy="557544"/>
            </a:xfrm>
            <a:prstGeom prst="rect">
              <a:avLst/>
            </a:prstGeom>
          </p:spPr>
        </p:pic>
        <p:pic>
          <p:nvPicPr>
            <p:cNvPr id="52" name="Picture 51">
              <a:extLst>
                <a:ext uri="{FF2B5EF4-FFF2-40B4-BE49-F238E27FC236}">
                  <a16:creationId xmlns:a16="http://schemas.microsoft.com/office/drawing/2014/main" id="{49F49D11-FBA5-40CA-AB39-730B2FCD73C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027672" y="2905098"/>
              <a:ext cx="571623" cy="557544"/>
            </a:xfrm>
            <a:prstGeom prst="rect">
              <a:avLst/>
            </a:prstGeom>
          </p:spPr>
        </p:pic>
        <p:pic>
          <p:nvPicPr>
            <p:cNvPr id="53" name="Picture 52">
              <a:extLst>
                <a:ext uri="{FF2B5EF4-FFF2-40B4-BE49-F238E27FC236}">
                  <a16:creationId xmlns:a16="http://schemas.microsoft.com/office/drawing/2014/main" id="{10A93A07-CA4E-4CB7-A6B4-B6480174488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517461" y="2414119"/>
              <a:ext cx="571623" cy="557544"/>
            </a:xfrm>
            <a:prstGeom prst="rect">
              <a:avLst/>
            </a:prstGeom>
          </p:spPr>
        </p:pic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8747600B-7E57-4CF5-8F77-61538A7D01C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517461" y="2909668"/>
              <a:ext cx="571623" cy="557544"/>
            </a:xfrm>
            <a:prstGeom prst="rect">
              <a:avLst/>
            </a:prstGeom>
          </p:spPr>
        </p:pic>
      </p:grpSp>
      <p:sp>
        <p:nvSpPr>
          <p:cNvPr id="59" name="Rectangle 58">
            <a:extLst>
              <a:ext uri="{FF2B5EF4-FFF2-40B4-BE49-F238E27FC236}">
                <a16:creationId xmlns:a16="http://schemas.microsoft.com/office/drawing/2014/main" id="{DDA1DD85-2E43-4FCC-A4CA-759CF3D925B8}"/>
              </a:ext>
            </a:extLst>
          </p:cNvPr>
          <p:cNvSpPr/>
          <p:nvPr/>
        </p:nvSpPr>
        <p:spPr>
          <a:xfrm>
            <a:off x="2515773" y="2643488"/>
            <a:ext cx="30894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There are 70 adults.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EE87D705-81EC-4845-9D0A-F76608A975E1}"/>
                  </a:ext>
                </a:extLst>
              </p:cNvPr>
              <p:cNvSpPr/>
              <p:nvPr/>
            </p:nvSpPr>
            <p:spPr>
              <a:xfrm>
                <a:off x="1978268" y="2193400"/>
                <a:ext cx="196079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84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6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14</a:t>
                </a:r>
              </a:p>
            </p:txBody>
          </p:sp>
        </mc:Choice>
        <mc:Fallback xmlns=""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EE87D705-81EC-4845-9D0A-F76608A975E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8268" y="2193400"/>
                <a:ext cx="1960793" cy="523220"/>
              </a:xfrm>
              <a:prstGeom prst="rect">
                <a:avLst/>
              </a:prstGeom>
              <a:blipFill>
                <a:blip r:embed="rId9"/>
                <a:stretch>
                  <a:fillRect l="-6542" t="-11628" r="-4673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0189AF2E-559E-4EB5-AC53-5DF6CA2A7CD0}"/>
                  </a:ext>
                </a:extLst>
              </p:cNvPr>
              <p:cNvSpPr/>
              <p:nvPr/>
            </p:nvSpPr>
            <p:spPr>
              <a:xfrm>
                <a:off x="4441162" y="2195902"/>
                <a:ext cx="194957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14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5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70</a:t>
                </a:r>
              </a:p>
            </p:txBody>
          </p:sp>
        </mc:Choice>
        <mc:Fallback xmlns=""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0189AF2E-559E-4EB5-AC53-5DF6CA2A7CD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1162" y="2195902"/>
                <a:ext cx="1949573" cy="523220"/>
              </a:xfrm>
              <a:prstGeom prst="rect">
                <a:avLst/>
              </a:prstGeom>
              <a:blipFill>
                <a:blip r:embed="rId10"/>
                <a:stretch>
                  <a:fillRect l="-6583" t="-10465" r="-5016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511722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85185E-6 L -0.02535 0.26227 " pathEditMode="relative" rAng="0" ptsTypes="AA">
                                      <p:cBhvr>
                                        <p:cTn id="9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7" y="13102"/>
                                    </p:animMotion>
                                  </p:childTnLst>
                                </p:cTn>
                              </p:par>
                              <p:par>
                                <p:cTn id="10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3.7037E-7 L 0.08924 0.19144 " pathEditMode="relative" rAng="0" ptsTypes="AA">
                                      <p:cBhvr>
                                        <p:cTn id="10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62" y="9560"/>
                                    </p:animMotion>
                                  </p:childTnLst>
                                </p:cTn>
                              </p:par>
                              <p:par>
                                <p:cTn id="10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0.15261 0.26366 " pathEditMode="relative" rAng="0" ptsTypes="AA">
                                      <p:cBhvr>
                                        <p:cTn id="10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22" y="13171"/>
                                    </p:animMotion>
                                  </p:childTnLst>
                                </p:cTn>
                              </p:par>
                              <p:par>
                                <p:cTn id="10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7037E-7 L 0.26528 0.19144 " pathEditMode="relative" rAng="0" ptsTypes="AA">
                                      <p:cBhvr>
                                        <p:cTn id="10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264" y="9560"/>
                                    </p:animMotion>
                                  </p:childTnLst>
                                </p:cTn>
                              </p:par>
                              <p:par>
                                <p:cTn id="10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1.85185E-6 L 0.32604 0.26366 " pathEditMode="relative" rAng="0" ptsTypes="AA">
                                      <p:cBhvr>
                                        <p:cTn id="10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302" y="13171"/>
                                    </p:animMotion>
                                  </p:childTnLst>
                                </p:cTn>
                              </p:par>
                              <p:par>
                                <p:cTn id="10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7037E-7 L 0.44132 0.19144 " pathEditMode="relative" rAng="0" ptsTypes="AA">
                                      <p:cBhvr>
                                        <p:cTn id="10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66" y="95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4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7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1.85185E-6 L 0.04775 0.33449 " pathEditMode="relative" rAng="0" ptsTypes="AA">
                                      <p:cBhvr>
                                        <p:cTn id="15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8" y="16713"/>
                                    </p:animMotion>
                                  </p:childTnLst>
                                </p:cTn>
                              </p:par>
                              <p:par>
                                <p:cTn id="15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3.7037E-7 L 0.04775 0.33426 " pathEditMode="relative" rAng="0" ptsTypes="AA">
                                      <p:cBhvr>
                                        <p:cTn id="16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8" y="16713"/>
                                    </p:animMotion>
                                  </p:childTnLst>
                                </p:cTn>
                              </p:par>
                              <p:par>
                                <p:cTn id="16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85185E-6 L 0.05764 0.33495 " pathEditMode="relative" rAng="0" ptsTypes="AA">
                                      <p:cBhvr>
                                        <p:cTn id="16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82" y="16736"/>
                                    </p:animMotion>
                                  </p:childTnLst>
                                </p:cTn>
                              </p:par>
                              <p:par>
                                <p:cTn id="16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3.7037E-7 L 0.05694 0.33333 " pathEditMode="relative" rAng="0" ptsTypes="AA">
                                      <p:cBhvr>
                                        <p:cTn id="16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47" y="16667"/>
                                    </p:animMotion>
                                  </p:childTnLst>
                                </p:cTn>
                              </p:par>
                              <p:par>
                                <p:cTn id="16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59259E-6 L 0.09879 0.33403 " pathEditMode="relative" rAng="0" ptsTypes="AA">
                                      <p:cBhvr>
                                        <p:cTn id="166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31" y="16690"/>
                                    </p:animMotion>
                                  </p:childTnLst>
                                </p:cTn>
                              </p:par>
                              <p:par>
                                <p:cTn id="16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81481E-6 L 0.09879 0.33311 " pathEditMode="relative" rAng="0" ptsTypes="AA">
                                      <p:cBhvr>
                                        <p:cTn id="168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31" y="16644"/>
                                    </p:animMotion>
                                  </p:childTnLst>
                                </p:cTn>
                              </p:par>
                              <p:par>
                                <p:cTn id="16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7.40741E-7 L 0.09201 0.33287 " pathEditMode="relative" rAng="0" ptsTypes="AA">
                                      <p:cBhvr>
                                        <p:cTn id="170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01" y="16644"/>
                                    </p:animMotion>
                                  </p:childTnLst>
                                </p:cTn>
                              </p:par>
                              <p:par>
                                <p:cTn id="17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7.40741E-7 L 0.08316 0.33287 " pathEditMode="relative" rAng="0" ptsTypes="AA">
                                      <p:cBhvr>
                                        <p:cTn id="172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49" y="16644"/>
                                    </p:animMotion>
                                  </p:childTnLst>
                                </p:cTn>
                              </p:par>
                              <p:par>
                                <p:cTn id="17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85185E-6 L 0.05521 0.33403 " pathEditMode="relative" rAng="0" ptsTypes="AA">
                                      <p:cBhvr>
                                        <p:cTn id="174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60" y="16690"/>
                                    </p:animMotion>
                                  </p:childTnLst>
                                </p:cTn>
                              </p:par>
                              <p:par>
                                <p:cTn id="1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7037E-7 L 0.05677 0.33218 " pathEditMode="relative" rAng="0" ptsTypes="AA">
                                      <p:cBhvr>
                                        <p:cTn id="176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30" y="16597"/>
                                    </p:animMotion>
                                  </p:childTnLst>
                                </p:cTn>
                              </p:par>
                              <p:par>
                                <p:cTn id="17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7.40741E-7 L 0.0625 0.3338 " pathEditMode="relative" rAng="0" ptsTypes="AA">
                                      <p:cBhvr>
                                        <p:cTn id="178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25" y="16690"/>
                                    </p:animMotion>
                                  </p:childTnLst>
                                </p:cTn>
                              </p:par>
                              <p:par>
                                <p:cTn id="17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22222E-6 L 0.07048 0.33542 " pathEditMode="relative" rAng="0" ptsTypes="AA">
                                      <p:cBhvr>
                                        <p:cTn id="180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24" y="167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8" grpId="0"/>
      <p:bldP spid="8" grpId="1"/>
      <p:bldP spid="25" grpId="0"/>
      <p:bldP spid="26" grpId="0"/>
      <p:bldP spid="27" grpId="0"/>
      <p:bldP spid="28" grpId="0"/>
      <p:bldP spid="29" grpId="0"/>
      <p:bldP spid="30" grpId="0"/>
      <p:bldP spid="31" grpId="0" animBg="1"/>
      <p:bldP spid="32" grpId="0"/>
      <p:bldP spid="59" grpId="0"/>
      <p:bldP spid="60" grpId="0"/>
      <p:bldP spid="6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3171E1B0-5503-4D5D-8170-EAA43E52FAE1}"/>
                  </a:ext>
                </a:extLst>
              </p:cNvPr>
              <p:cNvSpPr/>
              <p:nvPr/>
            </p:nvSpPr>
            <p:spPr>
              <a:xfrm>
                <a:off x="3286272" y="920393"/>
                <a:ext cx="2385589" cy="8642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32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3200" b="0" i="0" smtClean="0"/>
                          <m:t>3</m:t>
                        </m:r>
                      </m:den>
                    </m:f>
                  </m:oMath>
                </a14:m>
                <a:r>
                  <a:rPr lang="en-GB" sz="3200" dirty="0"/>
                  <a:t> of 		</a:t>
                </a:r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/>
                  <a:t> 24</a:t>
                </a: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3171E1B0-5503-4D5D-8170-EAA43E52FAE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6272" y="920393"/>
                <a:ext cx="2385589" cy="864276"/>
              </a:xfrm>
              <a:prstGeom prst="rect">
                <a:avLst/>
              </a:prstGeom>
              <a:blipFill>
                <a:blip r:embed="rId5"/>
                <a:stretch>
                  <a:fillRect r="-5882" b="-1126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B8F4A1B-ED7E-4A03-9AD8-E51F4B103EBB}"/>
              </a:ext>
            </a:extLst>
          </p:cNvPr>
          <p:cNvSpPr/>
          <p:nvPr/>
        </p:nvSpPr>
        <p:spPr>
          <a:xfrm>
            <a:off x="4180114" y="1050452"/>
            <a:ext cx="498022" cy="604157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ACCAD89-2868-4194-BD42-0259DD85347E}"/>
              </a:ext>
            </a:extLst>
          </p:cNvPr>
          <p:cNvSpPr/>
          <p:nvPr/>
        </p:nvSpPr>
        <p:spPr>
          <a:xfrm>
            <a:off x="4198292" y="1103042"/>
            <a:ext cx="461665" cy="46166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6C727C1-A8D4-48BE-9857-8542092F68DB}"/>
              </a:ext>
            </a:extLst>
          </p:cNvPr>
          <p:cNvSpPr/>
          <p:nvPr/>
        </p:nvSpPr>
        <p:spPr>
          <a:xfrm>
            <a:off x="3286272" y="1425044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E67911E-30C0-45DB-831C-9FCD7E64B0B7}"/>
              </a:ext>
            </a:extLst>
          </p:cNvPr>
          <p:cNvSpPr/>
          <p:nvPr/>
        </p:nvSpPr>
        <p:spPr>
          <a:xfrm>
            <a:off x="3286272" y="971164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A4D18EF-6F52-4812-AE6A-7DCE77B47A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6151345"/>
              </p:ext>
            </p:extLst>
          </p:nvPr>
        </p:nvGraphicFramePr>
        <p:xfrm>
          <a:off x="1350807" y="3429000"/>
          <a:ext cx="6252588" cy="138224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4196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2084196">
                  <a:extLst>
                    <a:ext uri="{9D8B030D-6E8A-4147-A177-3AD203B41FA5}">
                      <a16:colId xmlns:a16="http://schemas.microsoft.com/office/drawing/2014/main" val="1135333886"/>
                    </a:ext>
                  </a:extLst>
                </a:gridCol>
                <a:gridCol w="2084196">
                  <a:extLst>
                    <a:ext uri="{9D8B030D-6E8A-4147-A177-3AD203B41FA5}">
                      <a16:colId xmlns:a16="http://schemas.microsoft.com/office/drawing/2014/main" val="1818717865"/>
                    </a:ext>
                  </a:extLst>
                </a:gridCol>
              </a:tblGrid>
              <a:tr h="138224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23927E7-3481-4B4F-A9A3-C693C292B7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3991226"/>
              </p:ext>
            </p:extLst>
          </p:nvPr>
        </p:nvGraphicFramePr>
        <p:xfrm>
          <a:off x="1350807" y="3429000"/>
          <a:ext cx="6252588" cy="138224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4196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2084196">
                  <a:extLst>
                    <a:ext uri="{9D8B030D-6E8A-4147-A177-3AD203B41FA5}">
                      <a16:colId xmlns:a16="http://schemas.microsoft.com/office/drawing/2014/main" val="1565493524"/>
                    </a:ext>
                  </a:extLst>
                </a:gridCol>
                <a:gridCol w="2084196">
                  <a:extLst>
                    <a:ext uri="{9D8B030D-6E8A-4147-A177-3AD203B41FA5}">
                      <a16:colId xmlns:a16="http://schemas.microsoft.com/office/drawing/2014/main" val="4164972075"/>
                    </a:ext>
                  </a:extLst>
                </a:gridCol>
              </a:tblGrid>
              <a:tr h="138224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42E09FA2-732C-4205-99CE-3CA1BB4E9F39}"/>
              </a:ext>
            </a:extLst>
          </p:cNvPr>
          <p:cNvSpPr/>
          <p:nvPr/>
        </p:nvSpPr>
        <p:spPr>
          <a:xfrm>
            <a:off x="2129576" y="3838739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12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66877DF-7F8E-443C-BA2B-2846CC0A87F0}"/>
              </a:ext>
            </a:extLst>
          </p:cNvPr>
          <p:cNvSpPr/>
          <p:nvPr/>
        </p:nvSpPr>
        <p:spPr>
          <a:xfrm>
            <a:off x="4296924" y="3838739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12</a:t>
            </a:r>
          </a:p>
        </p:txBody>
      </p:sp>
      <p:sp>
        <p:nvSpPr>
          <p:cNvPr id="12" name="Left Brace 11">
            <a:extLst>
              <a:ext uri="{FF2B5EF4-FFF2-40B4-BE49-F238E27FC236}">
                <a16:creationId xmlns:a16="http://schemas.microsoft.com/office/drawing/2014/main" id="{B82D656D-4DE7-4D82-9DDA-F3B5EA205EE0}"/>
              </a:ext>
            </a:extLst>
          </p:cNvPr>
          <p:cNvSpPr/>
          <p:nvPr/>
        </p:nvSpPr>
        <p:spPr>
          <a:xfrm rot="5400000">
            <a:off x="4334864" y="109890"/>
            <a:ext cx="265043" cy="6252587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E538942-0044-4FA4-9ABB-D520537EFD2F}"/>
              </a:ext>
            </a:extLst>
          </p:cNvPr>
          <p:cNvSpPr/>
          <p:nvPr/>
        </p:nvSpPr>
        <p:spPr>
          <a:xfrm>
            <a:off x="4291696" y="2545675"/>
            <a:ext cx="3513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EE0AE9A-8FBD-47EA-B895-6018721940E9}"/>
              </a:ext>
            </a:extLst>
          </p:cNvPr>
          <p:cNvSpPr/>
          <p:nvPr/>
        </p:nvSpPr>
        <p:spPr>
          <a:xfrm>
            <a:off x="6261796" y="3838739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12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B240ED3-BE33-4727-8251-0D06838FD7D6}"/>
              </a:ext>
            </a:extLst>
          </p:cNvPr>
          <p:cNvSpPr/>
          <p:nvPr/>
        </p:nvSpPr>
        <p:spPr>
          <a:xfrm>
            <a:off x="4193861" y="2529347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36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E9543E8E-6EF7-4306-A631-2BDEA89634F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98265" y="2211921"/>
            <a:ext cx="747045" cy="74704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FFB3E269-A3AD-493F-9642-0E2C0ADBE1CA}"/>
              </a:ext>
            </a:extLst>
          </p:cNvPr>
          <p:cNvSpPr txBox="1"/>
          <p:nvPr/>
        </p:nvSpPr>
        <p:spPr>
          <a:xfrm>
            <a:off x="5576651" y="2334128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80D263DB-96CB-41E9-A2A8-07A195207685}"/>
              </a:ext>
            </a:extLst>
          </p:cNvPr>
          <p:cNvSpPr/>
          <p:nvPr/>
        </p:nvSpPr>
        <p:spPr>
          <a:xfrm>
            <a:off x="5058567" y="1103042"/>
            <a:ext cx="596017" cy="596017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D0748A09-FF03-4384-BA8F-CA4544A84D7D}"/>
                  </a:ext>
                </a:extLst>
              </p:cNvPr>
              <p:cNvSpPr/>
              <p:nvPr/>
            </p:nvSpPr>
            <p:spPr>
              <a:xfrm>
                <a:off x="4825484" y="5625226"/>
                <a:ext cx="150233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12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D0748A09-FF03-4384-BA8F-CA4544A84D7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5484" y="5625226"/>
                <a:ext cx="1502334" cy="523220"/>
              </a:xfrm>
              <a:prstGeom prst="rect">
                <a:avLst/>
              </a:prstGeom>
              <a:blipFill>
                <a:blip r:embed="rId7"/>
                <a:stretch>
                  <a:fillRect l="-8537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ectangle 19">
            <a:extLst>
              <a:ext uri="{FF2B5EF4-FFF2-40B4-BE49-F238E27FC236}">
                <a16:creationId xmlns:a16="http://schemas.microsoft.com/office/drawing/2014/main" id="{9627479E-0242-49E6-9C47-492DEAD07543}"/>
              </a:ext>
            </a:extLst>
          </p:cNvPr>
          <p:cNvSpPr/>
          <p:nvPr/>
        </p:nvSpPr>
        <p:spPr>
          <a:xfrm>
            <a:off x="4149212" y="1074906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36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769E9D12-7118-40FA-886B-48F58C09A6F4}"/>
                  </a:ext>
                </a:extLst>
              </p:cNvPr>
              <p:cNvSpPr/>
              <p:nvPr/>
            </p:nvSpPr>
            <p:spPr>
              <a:xfrm>
                <a:off x="2286188" y="5625226"/>
                <a:ext cx="150233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24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769E9D12-7118-40FA-886B-48F58C09A6F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188" y="5625226"/>
                <a:ext cx="1502334" cy="523220"/>
              </a:xfrm>
              <a:prstGeom prst="rect">
                <a:avLst/>
              </a:prstGeom>
              <a:blipFill>
                <a:blip r:embed="rId8"/>
                <a:stretch>
                  <a:fillRect l="-8130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Left Brace 21">
            <a:extLst>
              <a:ext uri="{FF2B5EF4-FFF2-40B4-BE49-F238E27FC236}">
                <a16:creationId xmlns:a16="http://schemas.microsoft.com/office/drawing/2014/main" id="{4DF73276-2CEE-4E0F-BDBD-C5C71CA87893}"/>
              </a:ext>
            </a:extLst>
          </p:cNvPr>
          <p:cNvSpPr/>
          <p:nvPr/>
        </p:nvSpPr>
        <p:spPr>
          <a:xfrm rot="16200000" flipV="1">
            <a:off x="3299052" y="2948735"/>
            <a:ext cx="265043" cy="4161532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D46BCE9-401E-4ED7-A624-B31D0A530155}"/>
              </a:ext>
            </a:extLst>
          </p:cNvPr>
          <p:cNvSpPr/>
          <p:nvPr/>
        </p:nvSpPr>
        <p:spPr>
          <a:xfrm>
            <a:off x="3156497" y="5171346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24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AA750F0-3E8C-4CFD-9507-3791AA633AE3}"/>
              </a:ext>
            </a:extLst>
          </p:cNvPr>
          <p:cNvSpPr/>
          <p:nvPr/>
        </p:nvSpPr>
        <p:spPr>
          <a:xfrm>
            <a:off x="3669739" y="5625226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12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56295D5-E65C-4AE7-9C58-0C815F67B24D}"/>
              </a:ext>
            </a:extLst>
          </p:cNvPr>
          <p:cNvSpPr/>
          <p:nvPr/>
        </p:nvSpPr>
        <p:spPr>
          <a:xfrm>
            <a:off x="1350807" y="3429000"/>
            <a:ext cx="2073329" cy="138224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611F37F-C1C6-440F-9463-ECFE0106B8F2}"/>
              </a:ext>
            </a:extLst>
          </p:cNvPr>
          <p:cNvSpPr/>
          <p:nvPr/>
        </p:nvSpPr>
        <p:spPr>
          <a:xfrm>
            <a:off x="6195688" y="5622549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36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17065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3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10" grpId="0"/>
      <p:bldP spid="11" grpId="0"/>
      <p:bldP spid="12" grpId="0" animBg="1"/>
      <p:bldP spid="12" grpId="1" animBg="1"/>
      <p:bldP spid="13" grpId="0"/>
      <p:bldP spid="13" grpId="1"/>
      <p:bldP spid="14" grpId="0"/>
      <p:bldP spid="15" grpId="0"/>
      <p:bldP spid="17" grpId="0"/>
      <p:bldP spid="17" grpId="1"/>
      <p:bldP spid="18" grpId="0" animBg="1"/>
      <p:bldP spid="18" grpId="1" animBg="1"/>
      <p:bldP spid="19" grpId="0"/>
      <p:bldP spid="20" grpId="0"/>
      <p:bldP spid="21" grpId="0"/>
      <p:bldP spid="22" grpId="0" animBg="1"/>
      <p:bldP spid="23" grpId="0"/>
      <p:bldP spid="24" grpId="0"/>
      <p:bldP spid="2" grpId="0" animBg="1"/>
      <p:bldP spid="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1278C13B-BDAA-4313-8DC2-EEE5C4B90A82}"/>
                  </a:ext>
                </a:extLst>
              </p:cNvPr>
              <p:cNvSpPr txBox="1"/>
              <p:nvPr/>
            </p:nvSpPr>
            <p:spPr>
              <a:xfrm>
                <a:off x="695550" y="334776"/>
                <a:ext cx="7497474" cy="5262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39750" indent="-514350">
                  <a:buFont typeface="+mj-lt"/>
                  <a:buAutoNum type="arabicParenR"/>
                </a:pPr>
                <a:r>
                  <a:rPr lang="en-GB" sz="2800" dirty="0"/>
                  <a:t>12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			4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2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  <a:p>
                <a:pPr indent="87313"/>
                <a:r>
                  <a:rPr lang="en-GB" sz="2800" dirty="0"/>
                  <a:t>	 12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6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			2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5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  <a:p>
                <a:endParaRPr lang="en-GB" sz="2800" dirty="0"/>
              </a:p>
              <a:p>
                <a:pPr marL="538163" indent="-514350">
                  <a:buFontTx/>
                  <a:buAutoNum type="arabicParenR" startAt="2"/>
                </a:pPr>
                <a:r>
                  <a:rPr lang="en-GB" sz="2800" dirty="0"/>
                  <a:t>84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6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  <a:p>
                <a:pPr marL="538163" indent="-514350">
                  <a:buFontTx/>
                  <a:buAutoNum type="arabicParenR" startAt="2"/>
                </a:pPr>
                <a:endParaRPr lang="en-GB" sz="2800" dirty="0"/>
              </a:p>
              <a:p>
                <a:pPr marL="23813"/>
                <a:r>
                  <a:rPr lang="en-GB" sz="2800" dirty="0"/>
                  <a:t>							</a:t>
                </a:r>
              </a:p>
              <a:p>
                <a:pPr marL="514350" indent="-514350">
                  <a:buFont typeface="+mj-lt"/>
                  <a:buAutoNum type="arabicParenR" startAt="3"/>
                </a:pPr>
                <a:r>
                  <a:rPr lang="en-GB" sz="2800" dirty="0"/>
                  <a:t>14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5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  <a:p>
                <a:pPr marL="514350" indent="-514350">
                  <a:buFont typeface="+mj-lt"/>
                  <a:buAutoNum type="arabicParenR" startAt="3"/>
                </a:pPr>
                <a:endParaRPr lang="en-GB" sz="2800" dirty="0"/>
              </a:p>
              <a:p>
                <a:pPr marL="514350" indent="-514350">
                  <a:buFont typeface="+mj-lt"/>
                  <a:buAutoNum type="arabicParenR" startAt="3"/>
                </a:pPr>
                <a:endParaRPr lang="en-GB" sz="2800" dirty="0"/>
              </a:p>
              <a:p>
                <a:pPr marL="514350" indent="-514350">
                  <a:buFont typeface="+mj-lt"/>
                  <a:buAutoNum type="arabicParenR" startAt="3"/>
                </a:pPr>
                <a:r>
                  <a:rPr lang="en-GB" sz="2800" dirty="0"/>
                  <a:t>Match the bar models to the correct fractions.</a:t>
                </a: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1278C13B-BDAA-4313-8DC2-EEE5C4B90A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5262979"/>
              </a:xfrm>
              <a:prstGeom prst="rect">
                <a:avLst/>
              </a:prstGeom>
              <a:blipFill>
                <a:blip r:embed="rId4"/>
                <a:stretch>
                  <a:fillRect l="-1707" t="-12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F0AA8E43-D652-4A5A-B0DD-9B7FF018FB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5644918"/>
              </p:ext>
            </p:extLst>
          </p:nvPr>
        </p:nvGraphicFramePr>
        <p:xfrm>
          <a:off x="802420" y="5681013"/>
          <a:ext cx="1744836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0806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290806">
                  <a:extLst>
                    <a:ext uri="{9D8B030D-6E8A-4147-A177-3AD203B41FA5}">
                      <a16:colId xmlns:a16="http://schemas.microsoft.com/office/drawing/2014/main" val="846706021"/>
                    </a:ext>
                  </a:extLst>
                </a:gridCol>
                <a:gridCol w="290806">
                  <a:extLst>
                    <a:ext uri="{9D8B030D-6E8A-4147-A177-3AD203B41FA5}">
                      <a16:colId xmlns:a16="http://schemas.microsoft.com/office/drawing/2014/main" val="4098602417"/>
                    </a:ext>
                  </a:extLst>
                </a:gridCol>
                <a:gridCol w="290806">
                  <a:extLst>
                    <a:ext uri="{9D8B030D-6E8A-4147-A177-3AD203B41FA5}">
                      <a16:colId xmlns:a16="http://schemas.microsoft.com/office/drawing/2014/main" val="3893620825"/>
                    </a:ext>
                  </a:extLst>
                </a:gridCol>
                <a:gridCol w="290806">
                  <a:extLst>
                    <a:ext uri="{9D8B030D-6E8A-4147-A177-3AD203B41FA5}">
                      <a16:colId xmlns:a16="http://schemas.microsoft.com/office/drawing/2014/main" val="3807511938"/>
                    </a:ext>
                  </a:extLst>
                </a:gridCol>
                <a:gridCol w="290806">
                  <a:extLst>
                    <a:ext uri="{9D8B030D-6E8A-4147-A177-3AD203B41FA5}">
                      <a16:colId xmlns:a16="http://schemas.microsoft.com/office/drawing/2014/main" val="1467593069"/>
                    </a:ext>
                  </a:extLst>
                </a:gridCol>
              </a:tblGrid>
              <a:tr h="24200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F099D1BE-7331-4F08-AB78-B0E37F736C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4632596"/>
              </p:ext>
            </p:extLst>
          </p:nvPr>
        </p:nvGraphicFramePr>
        <p:xfrm>
          <a:off x="6448188" y="5681013"/>
          <a:ext cx="1744836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6209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436209">
                  <a:extLst>
                    <a:ext uri="{9D8B030D-6E8A-4147-A177-3AD203B41FA5}">
                      <a16:colId xmlns:a16="http://schemas.microsoft.com/office/drawing/2014/main" val="1026508464"/>
                    </a:ext>
                  </a:extLst>
                </a:gridCol>
                <a:gridCol w="436209">
                  <a:extLst>
                    <a:ext uri="{9D8B030D-6E8A-4147-A177-3AD203B41FA5}">
                      <a16:colId xmlns:a16="http://schemas.microsoft.com/office/drawing/2014/main" val="3031495202"/>
                    </a:ext>
                  </a:extLst>
                </a:gridCol>
                <a:gridCol w="436209">
                  <a:extLst>
                    <a:ext uri="{9D8B030D-6E8A-4147-A177-3AD203B41FA5}">
                      <a16:colId xmlns:a16="http://schemas.microsoft.com/office/drawing/2014/main" val="2717595354"/>
                    </a:ext>
                  </a:extLst>
                </a:gridCol>
              </a:tblGrid>
              <a:tr h="24200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07D351AA-D93B-4E1E-9316-BF53C4D8D3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2324253"/>
              </p:ext>
            </p:extLst>
          </p:nvPr>
        </p:nvGraphicFramePr>
        <p:xfrm>
          <a:off x="4566262" y="5681013"/>
          <a:ext cx="174484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8105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218105">
                  <a:extLst>
                    <a:ext uri="{9D8B030D-6E8A-4147-A177-3AD203B41FA5}">
                      <a16:colId xmlns:a16="http://schemas.microsoft.com/office/drawing/2014/main" val="3690165335"/>
                    </a:ext>
                  </a:extLst>
                </a:gridCol>
                <a:gridCol w="218105">
                  <a:extLst>
                    <a:ext uri="{9D8B030D-6E8A-4147-A177-3AD203B41FA5}">
                      <a16:colId xmlns:a16="http://schemas.microsoft.com/office/drawing/2014/main" val="2640947215"/>
                    </a:ext>
                  </a:extLst>
                </a:gridCol>
                <a:gridCol w="218105">
                  <a:extLst>
                    <a:ext uri="{9D8B030D-6E8A-4147-A177-3AD203B41FA5}">
                      <a16:colId xmlns:a16="http://schemas.microsoft.com/office/drawing/2014/main" val="2836473214"/>
                    </a:ext>
                  </a:extLst>
                </a:gridCol>
                <a:gridCol w="218105">
                  <a:extLst>
                    <a:ext uri="{9D8B030D-6E8A-4147-A177-3AD203B41FA5}">
                      <a16:colId xmlns:a16="http://schemas.microsoft.com/office/drawing/2014/main" val="2115273996"/>
                    </a:ext>
                  </a:extLst>
                </a:gridCol>
                <a:gridCol w="218105">
                  <a:extLst>
                    <a:ext uri="{9D8B030D-6E8A-4147-A177-3AD203B41FA5}">
                      <a16:colId xmlns:a16="http://schemas.microsoft.com/office/drawing/2014/main" val="3248176914"/>
                    </a:ext>
                  </a:extLst>
                </a:gridCol>
                <a:gridCol w="218105">
                  <a:extLst>
                    <a:ext uri="{9D8B030D-6E8A-4147-A177-3AD203B41FA5}">
                      <a16:colId xmlns:a16="http://schemas.microsoft.com/office/drawing/2014/main" val="2782352003"/>
                    </a:ext>
                  </a:extLst>
                </a:gridCol>
                <a:gridCol w="218105">
                  <a:extLst>
                    <a:ext uri="{9D8B030D-6E8A-4147-A177-3AD203B41FA5}">
                      <a16:colId xmlns:a16="http://schemas.microsoft.com/office/drawing/2014/main" val="3044888451"/>
                    </a:ext>
                  </a:extLst>
                </a:gridCol>
              </a:tblGrid>
              <a:tr h="24200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814253D0-3978-4875-900D-A7166AA0AC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5962014"/>
              </p:ext>
            </p:extLst>
          </p:nvPr>
        </p:nvGraphicFramePr>
        <p:xfrm>
          <a:off x="2684341" y="5681013"/>
          <a:ext cx="1744836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1612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581612">
                  <a:extLst>
                    <a:ext uri="{9D8B030D-6E8A-4147-A177-3AD203B41FA5}">
                      <a16:colId xmlns:a16="http://schemas.microsoft.com/office/drawing/2014/main" val="4268140112"/>
                    </a:ext>
                  </a:extLst>
                </a:gridCol>
                <a:gridCol w="581612">
                  <a:extLst>
                    <a:ext uri="{9D8B030D-6E8A-4147-A177-3AD203B41FA5}">
                      <a16:colId xmlns:a16="http://schemas.microsoft.com/office/drawing/2014/main" val="2335672800"/>
                    </a:ext>
                  </a:extLst>
                </a:gridCol>
              </a:tblGrid>
              <a:tr h="24200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6721EE0E-41C3-41B5-9AC5-B954E608E9F2}"/>
                  </a:ext>
                </a:extLst>
              </p:cNvPr>
              <p:cNvSpPr/>
              <p:nvPr/>
            </p:nvSpPr>
            <p:spPr>
              <a:xfrm>
                <a:off x="2691367" y="4633715"/>
                <a:ext cx="409086" cy="6712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/>
                          <m:t>3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6721EE0E-41C3-41B5-9AC5-B954E608E9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1367" y="4633715"/>
                <a:ext cx="409086" cy="67127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B40C6F5D-B04B-4807-8271-90BFD6CFE5A6}"/>
                  </a:ext>
                </a:extLst>
              </p:cNvPr>
              <p:cNvSpPr/>
              <p:nvPr/>
            </p:nvSpPr>
            <p:spPr>
              <a:xfrm>
                <a:off x="5975210" y="4633715"/>
                <a:ext cx="409086" cy="6712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6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B40C6F5D-B04B-4807-8271-90BFD6CFE5A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5210" y="4633715"/>
                <a:ext cx="409086" cy="67127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8046E7F-AEAF-4022-AD6F-53F4F85B4154}"/>
                  </a:ext>
                </a:extLst>
              </p:cNvPr>
              <p:cNvSpPr/>
              <p:nvPr/>
            </p:nvSpPr>
            <p:spPr>
              <a:xfrm>
                <a:off x="3785981" y="4633715"/>
                <a:ext cx="409086" cy="6692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4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8046E7F-AEAF-4022-AD6F-53F4F85B415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5981" y="4633715"/>
                <a:ext cx="409086" cy="66928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85A09E23-885C-48CC-9D1E-2AD270D00E3E}"/>
                  </a:ext>
                </a:extLst>
              </p:cNvPr>
              <p:cNvSpPr/>
              <p:nvPr/>
            </p:nvSpPr>
            <p:spPr>
              <a:xfrm>
                <a:off x="4880595" y="4633715"/>
                <a:ext cx="409086" cy="6683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8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85A09E23-885C-48CC-9D1E-2AD270D00E3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0595" y="4633715"/>
                <a:ext cx="409086" cy="66838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7306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82650971-359C-4C9A-8CFF-1CAD5F4D36F2}"/>
                  </a:ext>
                </a:extLst>
              </p:cNvPr>
              <p:cNvSpPr txBox="1"/>
              <p:nvPr/>
            </p:nvSpPr>
            <p:spPr>
              <a:xfrm>
                <a:off x="695550" y="334776"/>
                <a:ext cx="7497474" cy="5262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39750" indent="-514350">
                  <a:buFont typeface="+mj-lt"/>
                  <a:buAutoNum type="arabicParenR"/>
                </a:pPr>
                <a:r>
                  <a:rPr lang="en-GB" sz="2800" dirty="0"/>
                  <a:t>12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			4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2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  <a:p>
                <a:pPr indent="87313"/>
                <a:r>
                  <a:rPr lang="en-GB" sz="2800" dirty="0"/>
                  <a:t>	 12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6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			2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5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  <a:p>
                <a:endParaRPr lang="en-GB" sz="2800" dirty="0"/>
              </a:p>
              <a:p>
                <a:pPr marL="538163" indent="-514350">
                  <a:buFontTx/>
                  <a:buAutoNum type="arabicParenR" startAt="2"/>
                </a:pPr>
                <a:r>
                  <a:rPr lang="en-GB" sz="2800" dirty="0"/>
                  <a:t>84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6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  <a:p>
                <a:pPr marL="538163" indent="-514350">
                  <a:buFontTx/>
                  <a:buAutoNum type="arabicParenR" startAt="2"/>
                </a:pPr>
                <a:endParaRPr lang="en-GB" sz="2800" dirty="0"/>
              </a:p>
              <a:p>
                <a:pPr marL="23813"/>
                <a:r>
                  <a:rPr lang="en-GB" sz="2800" dirty="0"/>
                  <a:t>							</a:t>
                </a:r>
              </a:p>
              <a:p>
                <a:pPr marL="514350" indent="-514350">
                  <a:buFont typeface="+mj-lt"/>
                  <a:buAutoNum type="arabicParenR" startAt="3"/>
                </a:pPr>
                <a:r>
                  <a:rPr lang="en-GB" sz="2800" dirty="0"/>
                  <a:t>14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5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  <a:p>
                <a:pPr marL="514350" indent="-514350">
                  <a:buFont typeface="+mj-lt"/>
                  <a:buAutoNum type="arabicParenR" startAt="3"/>
                </a:pPr>
                <a:endParaRPr lang="en-GB" sz="2800" dirty="0"/>
              </a:p>
              <a:p>
                <a:pPr marL="514350" indent="-514350">
                  <a:buFont typeface="+mj-lt"/>
                  <a:buAutoNum type="arabicParenR" startAt="3"/>
                </a:pPr>
                <a:endParaRPr lang="en-GB" sz="2800" dirty="0"/>
              </a:p>
              <a:p>
                <a:pPr marL="514350" indent="-514350">
                  <a:buFont typeface="+mj-lt"/>
                  <a:buAutoNum type="arabicParenR" startAt="3"/>
                </a:pPr>
                <a:r>
                  <a:rPr lang="en-GB" sz="2800" dirty="0"/>
                  <a:t>Match the bar models to the correct fractions.</a:t>
                </a: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82650971-359C-4C9A-8CFF-1CAD5F4D36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5262979"/>
              </a:xfrm>
              <a:prstGeom prst="rect">
                <a:avLst/>
              </a:prstGeom>
              <a:blipFill>
                <a:blip r:embed="rId5"/>
                <a:stretch>
                  <a:fillRect l="-1707" t="-12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Rectangle 44">
            <a:extLst>
              <a:ext uri="{FF2B5EF4-FFF2-40B4-BE49-F238E27FC236}">
                <a16:creationId xmlns:a16="http://schemas.microsoft.com/office/drawing/2014/main" id="{5C4FFF12-E0B3-4511-908A-5B97FF3BE679}"/>
              </a:ext>
            </a:extLst>
          </p:cNvPr>
          <p:cNvSpPr/>
          <p:nvPr/>
        </p:nvSpPr>
        <p:spPr>
          <a:xfrm>
            <a:off x="2684341" y="334776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4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74D18E9E-CBB0-4460-AF2B-6EC8D31250AC}"/>
              </a:ext>
            </a:extLst>
          </p:cNvPr>
          <p:cNvSpPr/>
          <p:nvPr/>
        </p:nvSpPr>
        <p:spPr>
          <a:xfrm>
            <a:off x="5105977" y="334776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8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01A9B13A-5752-4520-BFC0-B76738D4924D}"/>
              </a:ext>
            </a:extLst>
          </p:cNvPr>
          <p:cNvSpPr/>
          <p:nvPr/>
        </p:nvSpPr>
        <p:spPr>
          <a:xfrm>
            <a:off x="2684341" y="737025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2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85B2B69-CB08-4F94-BBBE-53E551C0E946}"/>
              </a:ext>
            </a:extLst>
          </p:cNvPr>
          <p:cNvCxnSpPr>
            <a:cxnSpLocks/>
            <a:endCxn id="79" idx="0"/>
          </p:cNvCxnSpPr>
          <p:nvPr/>
        </p:nvCxnSpPr>
        <p:spPr>
          <a:xfrm>
            <a:off x="2874907" y="5304989"/>
            <a:ext cx="681852" cy="37602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221AC974-ADCA-4D19-8DB2-26FBCF8D786D}"/>
              </a:ext>
            </a:extLst>
          </p:cNvPr>
          <p:cNvCxnSpPr>
            <a:cxnSpLocks/>
            <a:endCxn id="76" idx="0"/>
          </p:cNvCxnSpPr>
          <p:nvPr/>
        </p:nvCxnSpPr>
        <p:spPr>
          <a:xfrm>
            <a:off x="3990525" y="5303001"/>
            <a:ext cx="3330081" cy="378012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C7388D6F-BF8B-48F1-A00C-0832C0631F6B}"/>
              </a:ext>
            </a:extLst>
          </p:cNvPr>
          <p:cNvCxnSpPr>
            <a:cxnSpLocks/>
          </p:cNvCxnSpPr>
          <p:nvPr/>
        </p:nvCxnSpPr>
        <p:spPr>
          <a:xfrm>
            <a:off x="5044152" y="5304989"/>
            <a:ext cx="413224" cy="37602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0B1301D2-CF36-4605-8950-B4493D2A6ACA}"/>
              </a:ext>
            </a:extLst>
          </p:cNvPr>
          <p:cNvCxnSpPr>
            <a:cxnSpLocks/>
          </p:cNvCxnSpPr>
          <p:nvPr/>
        </p:nvCxnSpPr>
        <p:spPr>
          <a:xfrm flipH="1">
            <a:off x="1674838" y="5306977"/>
            <a:ext cx="4474762" cy="37403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5" name="Table 74">
            <a:extLst>
              <a:ext uri="{FF2B5EF4-FFF2-40B4-BE49-F238E27FC236}">
                <a16:creationId xmlns:a16="http://schemas.microsoft.com/office/drawing/2014/main" id="{6F9EB44F-9B22-4176-9BEC-5FCFFC661A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6344808"/>
              </p:ext>
            </p:extLst>
          </p:nvPr>
        </p:nvGraphicFramePr>
        <p:xfrm>
          <a:off x="802420" y="5681013"/>
          <a:ext cx="1744836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0806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290806">
                  <a:extLst>
                    <a:ext uri="{9D8B030D-6E8A-4147-A177-3AD203B41FA5}">
                      <a16:colId xmlns:a16="http://schemas.microsoft.com/office/drawing/2014/main" val="846706021"/>
                    </a:ext>
                  </a:extLst>
                </a:gridCol>
                <a:gridCol w="290806">
                  <a:extLst>
                    <a:ext uri="{9D8B030D-6E8A-4147-A177-3AD203B41FA5}">
                      <a16:colId xmlns:a16="http://schemas.microsoft.com/office/drawing/2014/main" val="4098602417"/>
                    </a:ext>
                  </a:extLst>
                </a:gridCol>
                <a:gridCol w="290806">
                  <a:extLst>
                    <a:ext uri="{9D8B030D-6E8A-4147-A177-3AD203B41FA5}">
                      <a16:colId xmlns:a16="http://schemas.microsoft.com/office/drawing/2014/main" val="3893620825"/>
                    </a:ext>
                  </a:extLst>
                </a:gridCol>
                <a:gridCol w="290806">
                  <a:extLst>
                    <a:ext uri="{9D8B030D-6E8A-4147-A177-3AD203B41FA5}">
                      <a16:colId xmlns:a16="http://schemas.microsoft.com/office/drawing/2014/main" val="3807511938"/>
                    </a:ext>
                  </a:extLst>
                </a:gridCol>
                <a:gridCol w="290806">
                  <a:extLst>
                    <a:ext uri="{9D8B030D-6E8A-4147-A177-3AD203B41FA5}">
                      <a16:colId xmlns:a16="http://schemas.microsoft.com/office/drawing/2014/main" val="1467593069"/>
                    </a:ext>
                  </a:extLst>
                </a:gridCol>
              </a:tblGrid>
              <a:tr h="24200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graphicFrame>
        <p:nvGraphicFramePr>
          <p:cNvPr id="76" name="Table 75">
            <a:extLst>
              <a:ext uri="{FF2B5EF4-FFF2-40B4-BE49-F238E27FC236}">
                <a16:creationId xmlns:a16="http://schemas.microsoft.com/office/drawing/2014/main" id="{BA548E60-2B52-49F0-99A5-A5A72DBBD6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869351"/>
              </p:ext>
            </p:extLst>
          </p:nvPr>
        </p:nvGraphicFramePr>
        <p:xfrm>
          <a:off x="6448188" y="5681013"/>
          <a:ext cx="1744836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6209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436209">
                  <a:extLst>
                    <a:ext uri="{9D8B030D-6E8A-4147-A177-3AD203B41FA5}">
                      <a16:colId xmlns:a16="http://schemas.microsoft.com/office/drawing/2014/main" val="1026508464"/>
                    </a:ext>
                  </a:extLst>
                </a:gridCol>
                <a:gridCol w="436209">
                  <a:extLst>
                    <a:ext uri="{9D8B030D-6E8A-4147-A177-3AD203B41FA5}">
                      <a16:colId xmlns:a16="http://schemas.microsoft.com/office/drawing/2014/main" val="3031495202"/>
                    </a:ext>
                  </a:extLst>
                </a:gridCol>
                <a:gridCol w="436209">
                  <a:extLst>
                    <a:ext uri="{9D8B030D-6E8A-4147-A177-3AD203B41FA5}">
                      <a16:colId xmlns:a16="http://schemas.microsoft.com/office/drawing/2014/main" val="2717595354"/>
                    </a:ext>
                  </a:extLst>
                </a:gridCol>
              </a:tblGrid>
              <a:tr h="24200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graphicFrame>
        <p:nvGraphicFramePr>
          <p:cNvPr id="78" name="Table 77">
            <a:extLst>
              <a:ext uri="{FF2B5EF4-FFF2-40B4-BE49-F238E27FC236}">
                <a16:creationId xmlns:a16="http://schemas.microsoft.com/office/drawing/2014/main" id="{FE11365B-4A17-4603-8C9F-14F4BD7280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9879965"/>
              </p:ext>
            </p:extLst>
          </p:nvPr>
        </p:nvGraphicFramePr>
        <p:xfrm>
          <a:off x="4566262" y="5681013"/>
          <a:ext cx="174484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8105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218105">
                  <a:extLst>
                    <a:ext uri="{9D8B030D-6E8A-4147-A177-3AD203B41FA5}">
                      <a16:colId xmlns:a16="http://schemas.microsoft.com/office/drawing/2014/main" val="3690165335"/>
                    </a:ext>
                  </a:extLst>
                </a:gridCol>
                <a:gridCol w="218105">
                  <a:extLst>
                    <a:ext uri="{9D8B030D-6E8A-4147-A177-3AD203B41FA5}">
                      <a16:colId xmlns:a16="http://schemas.microsoft.com/office/drawing/2014/main" val="2640947215"/>
                    </a:ext>
                  </a:extLst>
                </a:gridCol>
                <a:gridCol w="218105">
                  <a:extLst>
                    <a:ext uri="{9D8B030D-6E8A-4147-A177-3AD203B41FA5}">
                      <a16:colId xmlns:a16="http://schemas.microsoft.com/office/drawing/2014/main" val="2836473214"/>
                    </a:ext>
                  </a:extLst>
                </a:gridCol>
                <a:gridCol w="218105">
                  <a:extLst>
                    <a:ext uri="{9D8B030D-6E8A-4147-A177-3AD203B41FA5}">
                      <a16:colId xmlns:a16="http://schemas.microsoft.com/office/drawing/2014/main" val="2115273996"/>
                    </a:ext>
                  </a:extLst>
                </a:gridCol>
                <a:gridCol w="218105">
                  <a:extLst>
                    <a:ext uri="{9D8B030D-6E8A-4147-A177-3AD203B41FA5}">
                      <a16:colId xmlns:a16="http://schemas.microsoft.com/office/drawing/2014/main" val="3248176914"/>
                    </a:ext>
                  </a:extLst>
                </a:gridCol>
                <a:gridCol w="218105">
                  <a:extLst>
                    <a:ext uri="{9D8B030D-6E8A-4147-A177-3AD203B41FA5}">
                      <a16:colId xmlns:a16="http://schemas.microsoft.com/office/drawing/2014/main" val="2782352003"/>
                    </a:ext>
                  </a:extLst>
                </a:gridCol>
                <a:gridCol w="218105">
                  <a:extLst>
                    <a:ext uri="{9D8B030D-6E8A-4147-A177-3AD203B41FA5}">
                      <a16:colId xmlns:a16="http://schemas.microsoft.com/office/drawing/2014/main" val="3044888451"/>
                    </a:ext>
                  </a:extLst>
                </a:gridCol>
              </a:tblGrid>
              <a:tr h="24200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graphicFrame>
        <p:nvGraphicFramePr>
          <p:cNvPr id="79" name="Table 78">
            <a:extLst>
              <a:ext uri="{FF2B5EF4-FFF2-40B4-BE49-F238E27FC236}">
                <a16:creationId xmlns:a16="http://schemas.microsoft.com/office/drawing/2014/main" id="{02797678-0301-4FAE-912E-72C79C371C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3933680"/>
              </p:ext>
            </p:extLst>
          </p:nvPr>
        </p:nvGraphicFramePr>
        <p:xfrm>
          <a:off x="2684341" y="5681013"/>
          <a:ext cx="1744836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1612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581612">
                  <a:extLst>
                    <a:ext uri="{9D8B030D-6E8A-4147-A177-3AD203B41FA5}">
                      <a16:colId xmlns:a16="http://schemas.microsoft.com/office/drawing/2014/main" val="4268140112"/>
                    </a:ext>
                  </a:extLst>
                </a:gridCol>
                <a:gridCol w="581612">
                  <a:extLst>
                    <a:ext uri="{9D8B030D-6E8A-4147-A177-3AD203B41FA5}">
                      <a16:colId xmlns:a16="http://schemas.microsoft.com/office/drawing/2014/main" val="2335672800"/>
                    </a:ext>
                  </a:extLst>
                </a:gridCol>
              </a:tblGrid>
              <a:tr h="24200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id="{7082DE07-4F79-4EEE-8912-EF60D56C6D7D}"/>
                  </a:ext>
                </a:extLst>
              </p:cNvPr>
              <p:cNvSpPr/>
              <p:nvPr/>
            </p:nvSpPr>
            <p:spPr>
              <a:xfrm>
                <a:off x="2691367" y="4633715"/>
                <a:ext cx="409086" cy="6712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/>
                          <m:t>3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id="{7082DE07-4F79-4EEE-8912-EF60D56C6D7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1367" y="4633715"/>
                <a:ext cx="409086" cy="67127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17EF628A-E646-4FA1-9ED4-0F92B7A67BCE}"/>
                  </a:ext>
                </a:extLst>
              </p:cNvPr>
              <p:cNvSpPr/>
              <p:nvPr/>
            </p:nvSpPr>
            <p:spPr>
              <a:xfrm>
                <a:off x="5975210" y="4633715"/>
                <a:ext cx="409086" cy="6712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6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17EF628A-E646-4FA1-9ED4-0F92B7A67BC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5210" y="4633715"/>
                <a:ext cx="409086" cy="67127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78A35FB8-4BF7-4EE4-81AE-127E898314E1}"/>
                  </a:ext>
                </a:extLst>
              </p:cNvPr>
              <p:cNvSpPr/>
              <p:nvPr/>
            </p:nvSpPr>
            <p:spPr>
              <a:xfrm>
                <a:off x="3785981" y="4633715"/>
                <a:ext cx="409086" cy="6692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4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78A35FB8-4BF7-4EE4-81AE-127E898314E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5981" y="4633715"/>
                <a:ext cx="409086" cy="66928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80DA5F13-FC4F-4E21-AAFA-A7866286A94F}"/>
                  </a:ext>
                </a:extLst>
              </p:cNvPr>
              <p:cNvSpPr/>
              <p:nvPr/>
            </p:nvSpPr>
            <p:spPr>
              <a:xfrm>
                <a:off x="4880595" y="4633715"/>
                <a:ext cx="409086" cy="6683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8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80DA5F13-FC4F-4E21-AAFA-A7866286A94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0595" y="4633715"/>
                <a:ext cx="409086" cy="66838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4" name="Rectangle 83">
            <a:extLst>
              <a:ext uri="{FF2B5EF4-FFF2-40B4-BE49-F238E27FC236}">
                <a16:creationId xmlns:a16="http://schemas.microsoft.com/office/drawing/2014/main" id="{43DBE2E2-33AA-4289-BCCF-774439A8BFEE}"/>
              </a:ext>
            </a:extLst>
          </p:cNvPr>
          <p:cNvSpPr/>
          <p:nvPr/>
        </p:nvSpPr>
        <p:spPr>
          <a:xfrm>
            <a:off x="5105414" y="76250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10</a:t>
            </a:r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id="{35CE93D2-B5D3-44A1-847F-4D8A22505B6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75210" y="1140442"/>
            <a:ext cx="1468321" cy="1469907"/>
          </a:xfrm>
          <a:prstGeom prst="rect">
            <a:avLst/>
          </a:prstGeom>
        </p:spPr>
      </p:pic>
      <p:sp>
        <p:nvSpPr>
          <p:cNvPr id="85" name="Rectangle 84">
            <a:extLst>
              <a:ext uri="{FF2B5EF4-FFF2-40B4-BE49-F238E27FC236}">
                <a16:creationId xmlns:a16="http://schemas.microsoft.com/office/drawing/2014/main" id="{FFF4050D-0CE3-46F7-991D-A3488D8734A6}"/>
              </a:ext>
            </a:extLst>
          </p:cNvPr>
          <p:cNvSpPr/>
          <p:nvPr/>
        </p:nvSpPr>
        <p:spPr>
          <a:xfrm>
            <a:off x="6451816" y="1184397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solidFill>
                  <a:schemeClr val="accent6"/>
                </a:solidFill>
              </a:rPr>
              <a:t>84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4A668ADD-E2AA-4D65-9002-40DC004D35AB}"/>
              </a:ext>
            </a:extLst>
          </p:cNvPr>
          <p:cNvSpPr/>
          <p:nvPr/>
        </p:nvSpPr>
        <p:spPr>
          <a:xfrm>
            <a:off x="6020879" y="2032071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solidFill>
                  <a:schemeClr val="accent6"/>
                </a:solidFill>
              </a:rPr>
              <a:t>60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0481D117-FB42-4A02-AA3B-ABEFDE6CA453}"/>
              </a:ext>
            </a:extLst>
          </p:cNvPr>
          <p:cNvSpPr/>
          <p:nvPr/>
        </p:nvSpPr>
        <p:spPr>
          <a:xfrm>
            <a:off x="6851260" y="2032071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solidFill>
                  <a:schemeClr val="accent6"/>
                </a:solidFill>
              </a:rPr>
              <a:t>24</a:t>
            </a:r>
          </a:p>
        </p:txBody>
      </p: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33BC892B-9B7B-4070-AF0A-D3C206CA55EB}"/>
              </a:ext>
            </a:extLst>
          </p:cNvPr>
          <p:cNvCxnSpPr/>
          <p:nvPr/>
        </p:nvCxnSpPr>
        <p:spPr>
          <a:xfrm>
            <a:off x="6272305" y="2610349"/>
            <a:ext cx="0" cy="35591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AD9192B2-B379-4AB6-A88A-2FF0C1522DCC}"/>
              </a:ext>
            </a:extLst>
          </p:cNvPr>
          <p:cNvCxnSpPr/>
          <p:nvPr/>
        </p:nvCxnSpPr>
        <p:spPr>
          <a:xfrm>
            <a:off x="7126592" y="2610349"/>
            <a:ext cx="0" cy="35591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0" name="Rectangle 89">
                <a:extLst>
                  <a:ext uri="{FF2B5EF4-FFF2-40B4-BE49-F238E27FC236}">
                    <a16:creationId xmlns:a16="http://schemas.microsoft.com/office/drawing/2014/main" id="{0D1F3E05-4704-464D-85B3-CBDD766D3F8A}"/>
                  </a:ext>
                </a:extLst>
              </p:cNvPr>
              <p:cNvSpPr/>
              <p:nvPr/>
            </p:nvSpPr>
            <p:spPr>
              <a:xfrm>
                <a:off x="6240267" y="2507339"/>
                <a:ext cx="56938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40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400" dirty="0">
                    <a:solidFill>
                      <a:schemeClr val="accent6"/>
                    </a:solidFill>
                  </a:rPr>
                  <a:t>6</a:t>
                </a:r>
              </a:p>
            </p:txBody>
          </p:sp>
        </mc:Choice>
        <mc:Fallback xmlns="">
          <p:sp>
            <p:nvSpPr>
              <p:cNvPr id="90" name="Rectangle 89">
                <a:extLst>
                  <a:ext uri="{FF2B5EF4-FFF2-40B4-BE49-F238E27FC236}">
                    <a16:creationId xmlns:a16="http://schemas.microsoft.com/office/drawing/2014/main" id="{0D1F3E05-4704-464D-85B3-CBDD766D3F8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0267" y="2507339"/>
                <a:ext cx="569387" cy="461665"/>
              </a:xfrm>
              <a:prstGeom prst="rect">
                <a:avLst/>
              </a:prstGeom>
              <a:blipFill>
                <a:blip r:embed="rId11"/>
                <a:stretch>
                  <a:fillRect t="-10526" r="-15054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C2E33542-B03B-4F65-976D-E8212BF02DD4}"/>
                  </a:ext>
                </a:extLst>
              </p:cNvPr>
              <p:cNvSpPr/>
              <p:nvPr/>
            </p:nvSpPr>
            <p:spPr>
              <a:xfrm>
                <a:off x="7089934" y="2507339"/>
                <a:ext cx="56938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40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400" dirty="0">
                    <a:solidFill>
                      <a:schemeClr val="accent6"/>
                    </a:solidFill>
                  </a:rPr>
                  <a:t>6</a:t>
                </a:r>
              </a:p>
            </p:txBody>
          </p:sp>
        </mc:Choice>
        <mc:Fallback xmlns=""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C2E33542-B03B-4F65-976D-E8212BF02DD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9934" y="2507339"/>
                <a:ext cx="569387" cy="461665"/>
              </a:xfrm>
              <a:prstGeom prst="rect">
                <a:avLst/>
              </a:prstGeom>
              <a:blipFill>
                <a:blip r:embed="rId12"/>
                <a:stretch>
                  <a:fillRect t="-10526" r="-16129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2" name="Rectangle 91">
            <a:extLst>
              <a:ext uri="{FF2B5EF4-FFF2-40B4-BE49-F238E27FC236}">
                <a16:creationId xmlns:a16="http://schemas.microsoft.com/office/drawing/2014/main" id="{70A91946-F67D-4BAA-969B-67184CB3957C}"/>
              </a:ext>
            </a:extLst>
          </p:cNvPr>
          <p:cNvSpPr/>
          <p:nvPr/>
        </p:nvSpPr>
        <p:spPr>
          <a:xfrm>
            <a:off x="5999359" y="2905780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solidFill>
                  <a:schemeClr val="accent6"/>
                </a:solidFill>
              </a:rPr>
              <a:t>10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A78ADC71-C8D7-4E9A-920C-C99F3FF434C2}"/>
              </a:ext>
            </a:extLst>
          </p:cNvPr>
          <p:cNvSpPr/>
          <p:nvPr/>
        </p:nvSpPr>
        <p:spPr>
          <a:xfrm>
            <a:off x="6944760" y="2905780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solidFill>
                  <a:schemeClr val="accent6"/>
                </a:solidFill>
              </a:rPr>
              <a:t>4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326D3E2E-5D1D-4A51-9CA9-AA89DC5BD831}"/>
              </a:ext>
            </a:extLst>
          </p:cNvPr>
          <p:cNvSpPr/>
          <p:nvPr/>
        </p:nvSpPr>
        <p:spPr>
          <a:xfrm>
            <a:off x="2691367" y="1624395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14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FFC7C67B-1701-4EED-8233-FC5B03436962}"/>
                  </a:ext>
                </a:extLst>
              </p:cNvPr>
              <p:cNvSpPr/>
              <p:nvPr/>
            </p:nvSpPr>
            <p:spPr>
              <a:xfrm>
                <a:off x="1195069" y="3334466"/>
                <a:ext cx="194957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GB" sz="2800" dirty="0">
                    <a:solidFill>
                      <a:schemeClr val="accent3">
                        <a:lumMod val="75000"/>
                      </a:schemeClr>
                    </a:solidFill>
                  </a:rPr>
                  <a:t>10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3">
                        <a:lumMod val="75000"/>
                      </a:schemeClr>
                    </a:solidFill>
                  </a:rPr>
                  <a:t> 5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3">
                        <a:lumMod val="75000"/>
                      </a:schemeClr>
                    </a:solidFill>
                  </a:rPr>
                  <a:t> 50</a:t>
                </a:r>
              </a:p>
            </p:txBody>
          </p:sp>
        </mc:Choice>
        <mc:Fallback xmlns=""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FFC7C67B-1701-4EED-8233-FC5B0343696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5069" y="3334466"/>
                <a:ext cx="1949573" cy="523220"/>
              </a:xfrm>
              <a:prstGeom prst="rect">
                <a:avLst/>
              </a:prstGeom>
              <a:blipFill>
                <a:blip r:embed="rId13"/>
                <a:stretch>
                  <a:fillRect l="-5625" t="-11628" r="-562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30D71EBC-1B6F-4AEC-A243-973AC4B38AEA}"/>
                  </a:ext>
                </a:extLst>
              </p:cNvPr>
              <p:cNvSpPr/>
              <p:nvPr/>
            </p:nvSpPr>
            <p:spPr>
              <a:xfrm>
                <a:off x="3632939" y="3334466"/>
                <a:ext cx="176683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GB" sz="2800" dirty="0">
                    <a:solidFill>
                      <a:schemeClr val="accent3">
                        <a:lumMod val="75000"/>
                      </a:schemeClr>
                    </a:solidFill>
                  </a:rPr>
                  <a:t>4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3">
                        <a:lumMod val="75000"/>
                      </a:schemeClr>
                    </a:solidFill>
                  </a:rPr>
                  <a:t> 5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3">
                        <a:lumMod val="75000"/>
                      </a:schemeClr>
                    </a:solidFill>
                  </a:rPr>
                  <a:t> 20</a:t>
                </a:r>
              </a:p>
            </p:txBody>
          </p:sp>
        </mc:Choice>
        <mc:Fallback xmlns=""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30D71EBC-1B6F-4AEC-A243-973AC4B38AE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2939" y="3334466"/>
                <a:ext cx="1766830" cy="523220"/>
              </a:xfrm>
              <a:prstGeom prst="rect">
                <a:avLst/>
              </a:prstGeom>
              <a:blipFill>
                <a:blip r:embed="rId14"/>
                <a:stretch>
                  <a:fillRect l="-6207" t="-11628" r="-6207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6AE80A1D-7345-4FAF-A49B-FA9C69F48278}"/>
                  </a:ext>
                </a:extLst>
              </p:cNvPr>
              <p:cNvSpPr/>
              <p:nvPr/>
            </p:nvSpPr>
            <p:spPr>
              <a:xfrm>
                <a:off x="5975210" y="3334466"/>
                <a:ext cx="214353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GB" sz="2800" dirty="0">
                    <a:solidFill>
                      <a:schemeClr val="accent3">
                        <a:lumMod val="75000"/>
                      </a:schemeClr>
                    </a:solidFill>
                  </a:rPr>
                  <a:t>50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accent3">
                        <a:lumMod val="75000"/>
                      </a:schemeClr>
                    </a:solidFill>
                  </a:rPr>
                  <a:t> 20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3">
                        <a:lumMod val="75000"/>
                      </a:schemeClr>
                    </a:solidFill>
                  </a:rPr>
                  <a:t> </a:t>
                </a:r>
                <a:r>
                  <a:rPr lang="en-GB" sz="2800" dirty="0">
                    <a:solidFill>
                      <a:schemeClr val="accent1"/>
                    </a:solidFill>
                  </a:rPr>
                  <a:t>70</a:t>
                </a:r>
              </a:p>
            </p:txBody>
          </p:sp>
        </mc:Choice>
        <mc:Fallback xmlns=""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6AE80A1D-7345-4FAF-A49B-FA9C69F4827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5210" y="3334466"/>
                <a:ext cx="2143537" cy="523220"/>
              </a:xfrm>
              <a:prstGeom prst="rect">
                <a:avLst/>
              </a:prstGeom>
              <a:blipFill>
                <a:blip r:embed="rId15"/>
                <a:stretch>
                  <a:fillRect l="-4830" t="-11628" r="-5114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6C66FCB3-18C2-4B2C-8138-D9965F0982A4}"/>
                  </a:ext>
                </a:extLst>
              </p:cNvPr>
              <p:cNvSpPr/>
              <p:nvPr/>
            </p:nvSpPr>
            <p:spPr>
              <a:xfrm>
                <a:off x="1195069" y="3741839"/>
                <a:ext cx="231505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GB" sz="2800" dirty="0">
                    <a:solidFill>
                      <a:schemeClr val="accent2"/>
                    </a:solidFill>
                  </a:rPr>
                  <a:t>14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2"/>
                    </a:solidFill>
                  </a:rPr>
                  <a:t> 10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2"/>
                    </a:solidFill>
                  </a:rPr>
                  <a:t> 140</a:t>
                </a:r>
              </a:p>
            </p:txBody>
          </p:sp>
        </mc:Choice>
        <mc:Fallback xmlns=""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6C66FCB3-18C2-4B2C-8138-D9965F0982A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5069" y="3741839"/>
                <a:ext cx="2315057" cy="523220"/>
              </a:xfrm>
              <a:prstGeom prst="rect">
                <a:avLst/>
              </a:prstGeom>
              <a:blipFill>
                <a:blip r:embed="rId16"/>
                <a:stretch>
                  <a:fillRect l="-4474" t="-11628" r="-4737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id="{3DF71ED7-87FC-4A74-964B-BFAD439055EF}"/>
                  </a:ext>
                </a:extLst>
              </p:cNvPr>
              <p:cNvSpPr/>
              <p:nvPr/>
            </p:nvSpPr>
            <p:spPr>
              <a:xfrm>
                <a:off x="3644161" y="3741839"/>
                <a:ext cx="213231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GB" sz="2800" dirty="0">
                    <a:solidFill>
                      <a:schemeClr val="accent2"/>
                    </a:solidFill>
                  </a:rPr>
                  <a:t>140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accent2"/>
                    </a:solidFill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2"/>
                    </a:solidFill>
                  </a:rPr>
                  <a:t> </a:t>
                </a:r>
                <a:r>
                  <a:rPr lang="en-GB" sz="2800" dirty="0">
                    <a:solidFill>
                      <a:schemeClr val="accent1"/>
                    </a:solidFill>
                  </a:rPr>
                  <a:t>70</a:t>
                </a:r>
              </a:p>
            </p:txBody>
          </p:sp>
        </mc:Choice>
        <mc:Fallback xmlns=""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id="{3DF71ED7-87FC-4A74-964B-BFAD439055E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4161" y="3741839"/>
                <a:ext cx="2132315" cy="523220"/>
              </a:xfrm>
              <a:prstGeom prst="rect">
                <a:avLst/>
              </a:prstGeom>
              <a:blipFill>
                <a:blip r:embed="rId17"/>
                <a:stretch>
                  <a:fillRect l="-5429" t="-11628" r="-5143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241451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71" grpId="0"/>
      <p:bldP spid="84" grpId="0"/>
      <p:bldP spid="85" grpId="0"/>
      <p:bldP spid="86" grpId="0"/>
      <p:bldP spid="87" grpId="0"/>
      <p:bldP spid="90" grpId="0"/>
      <p:bldP spid="91" grpId="0"/>
      <p:bldP spid="92" grpId="0"/>
      <p:bldP spid="93" grpId="0"/>
      <p:bldP spid="94" grpId="0"/>
      <p:bldP spid="95" grpId="0"/>
      <p:bldP spid="96" grpId="0"/>
      <p:bldP spid="97" grpId="0"/>
      <p:bldP spid="98" grpId="0"/>
      <p:bldP spid="9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/>
              <p:nvPr/>
            </p:nvSpPr>
            <p:spPr>
              <a:xfrm>
                <a:off x="1098690" y="586728"/>
                <a:ext cx="4555093" cy="2057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/>
                  <a:t>Eva</a:t>
                </a:r>
                <a:r>
                  <a:rPr lang="en-GB" sz="2800" dirty="0">
                    <a:solidFill>
                      <a:schemeClr val="tx1"/>
                    </a:solidFill>
                  </a:rPr>
                  <a:t> has 12 toy cars.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>
                            <a:solidFill>
                              <a:schemeClr val="tx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of the cars are red.</a:t>
                </a:r>
              </a:p>
              <a:p>
                <a:r>
                  <a:rPr lang="en-GB" sz="2800" dirty="0"/>
                  <a:t>How many red cars are there?</a:t>
                </a:r>
                <a:endParaRPr lang="en-GB" sz="2800" dirty="0">
                  <a:solidFill>
                    <a:schemeClr val="tx1"/>
                  </a:solidFill>
                </a:endParaRPr>
              </a:p>
              <a:p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8690" y="586728"/>
                <a:ext cx="4555093" cy="2057999"/>
              </a:xfrm>
              <a:prstGeom prst="rect">
                <a:avLst/>
              </a:prstGeom>
              <a:blipFill>
                <a:blip r:embed="rId5"/>
                <a:stretch>
                  <a:fillRect l="-2677" t="-2663" r="-160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>
            <a:extLst>
              <a:ext uri="{FF2B5EF4-FFF2-40B4-BE49-F238E27FC236}">
                <a16:creationId xmlns:a16="http://schemas.microsoft.com/office/drawing/2014/main" id="{D9E57A6D-160F-4B3E-8372-37564994BD72}"/>
              </a:ext>
            </a:extLst>
          </p:cNvPr>
          <p:cNvSpPr/>
          <p:nvPr/>
        </p:nvSpPr>
        <p:spPr>
          <a:xfrm>
            <a:off x="2934620" y="5497021"/>
            <a:ext cx="31637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There are 9 red cars.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5204BD9-325B-43F7-B978-0DAEABF9C768}"/>
              </a:ext>
            </a:extLst>
          </p:cNvPr>
          <p:cNvSpPr/>
          <p:nvPr/>
        </p:nvSpPr>
        <p:spPr>
          <a:xfrm>
            <a:off x="2283914" y="625980"/>
            <a:ext cx="461665" cy="46166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9BCDAF9A-FAFD-43E1-ADE2-B628CC330C8C}"/>
              </a:ext>
            </a:extLst>
          </p:cNvPr>
          <p:cNvSpPr/>
          <p:nvPr/>
        </p:nvSpPr>
        <p:spPr>
          <a:xfrm>
            <a:off x="1098690" y="1425044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BD19BB5-1F17-464A-BC37-269536A04416}"/>
              </a:ext>
            </a:extLst>
          </p:cNvPr>
          <p:cNvSpPr/>
          <p:nvPr/>
        </p:nvSpPr>
        <p:spPr>
          <a:xfrm>
            <a:off x="1303124" y="3583001"/>
            <a:ext cx="1527279" cy="1254369"/>
          </a:xfrm>
          <a:prstGeom prst="round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72C10AF4-64A9-45E1-95C7-3B2C10F24A6D}"/>
              </a:ext>
            </a:extLst>
          </p:cNvPr>
          <p:cNvSpPr/>
          <p:nvPr/>
        </p:nvSpPr>
        <p:spPr>
          <a:xfrm>
            <a:off x="2926542" y="3583001"/>
            <a:ext cx="1527279" cy="1254369"/>
          </a:xfrm>
          <a:prstGeom prst="round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66967996-C166-4DE1-AD39-0A5D4D3759EF}"/>
              </a:ext>
            </a:extLst>
          </p:cNvPr>
          <p:cNvSpPr/>
          <p:nvPr/>
        </p:nvSpPr>
        <p:spPr>
          <a:xfrm>
            <a:off x="4545043" y="3583000"/>
            <a:ext cx="1527279" cy="1254369"/>
          </a:xfrm>
          <a:prstGeom prst="round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C1D03495-FF49-42B6-AFC9-FC8159106CE8}"/>
              </a:ext>
            </a:extLst>
          </p:cNvPr>
          <p:cNvSpPr/>
          <p:nvPr/>
        </p:nvSpPr>
        <p:spPr>
          <a:xfrm>
            <a:off x="6163544" y="3583001"/>
            <a:ext cx="1527279" cy="1254369"/>
          </a:xfrm>
          <a:prstGeom prst="round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11D1967-1ADF-4D89-A7B5-5C10A9F9ED58}"/>
              </a:ext>
            </a:extLst>
          </p:cNvPr>
          <p:cNvSpPr/>
          <p:nvPr/>
        </p:nvSpPr>
        <p:spPr>
          <a:xfrm>
            <a:off x="1098690" y="1055035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7A35336-6AE3-43D0-BAAE-587EB1DBB30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flipH="1">
            <a:off x="6440574" y="379806"/>
            <a:ext cx="1766163" cy="121968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92C419F-0C57-43EA-A47A-1744564F658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12096" y="1096313"/>
            <a:ext cx="1423444" cy="873999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B4EBB0EA-03BC-4D3E-B117-7D9E13E94403}"/>
              </a:ext>
            </a:extLst>
          </p:cNvPr>
          <p:cNvSpPr/>
          <p:nvPr/>
        </p:nvSpPr>
        <p:spPr>
          <a:xfrm>
            <a:off x="1785292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908E67B-40A7-4C66-958F-3208E2B46304}"/>
              </a:ext>
            </a:extLst>
          </p:cNvPr>
          <p:cNvSpPr/>
          <p:nvPr/>
        </p:nvSpPr>
        <p:spPr>
          <a:xfrm>
            <a:off x="2264523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9B8271F7-DCA8-4212-9EFD-4F45E3C69F1D}"/>
              </a:ext>
            </a:extLst>
          </p:cNvPr>
          <p:cNvSpPr/>
          <p:nvPr/>
        </p:nvSpPr>
        <p:spPr>
          <a:xfrm>
            <a:off x="2743754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D76ED987-FC37-44C5-97D3-0D8E43891F61}"/>
              </a:ext>
            </a:extLst>
          </p:cNvPr>
          <p:cNvSpPr/>
          <p:nvPr/>
        </p:nvSpPr>
        <p:spPr>
          <a:xfrm>
            <a:off x="3222985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E789789E-F1B7-47F8-9B90-A930602BC4FB}"/>
              </a:ext>
            </a:extLst>
          </p:cNvPr>
          <p:cNvSpPr/>
          <p:nvPr/>
        </p:nvSpPr>
        <p:spPr>
          <a:xfrm>
            <a:off x="3702216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C4B721E1-0FD1-401C-B6D7-15E149A0D483}"/>
              </a:ext>
            </a:extLst>
          </p:cNvPr>
          <p:cNvSpPr/>
          <p:nvPr/>
        </p:nvSpPr>
        <p:spPr>
          <a:xfrm>
            <a:off x="4181447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1894DE1B-F198-470A-A307-894AB1AF2F33}"/>
              </a:ext>
            </a:extLst>
          </p:cNvPr>
          <p:cNvSpPr/>
          <p:nvPr/>
        </p:nvSpPr>
        <p:spPr>
          <a:xfrm>
            <a:off x="4660678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69CF410B-41DD-45F8-BD6C-8329D1B92616}"/>
              </a:ext>
            </a:extLst>
          </p:cNvPr>
          <p:cNvSpPr/>
          <p:nvPr/>
        </p:nvSpPr>
        <p:spPr>
          <a:xfrm>
            <a:off x="5139909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453A234E-5D77-4FF1-848B-0A6488D1FF74}"/>
              </a:ext>
            </a:extLst>
          </p:cNvPr>
          <p:cNvSpPr/>
          <p:nvPr/>
        </p:nvSpPr>
        <p:spPr>
          <a:xfrm>
            <a:off x="5619140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C45F6ECB-2C0C-4635-AE23-E6E735508ED8}"/>
              </a:ext>
            </a:extLst>
          </p:cNvPr>
          <p:cNvSpPr/>
          <p:nvPr/>
        </p:nvSpPr>
        <p:spPr>
          <a:xfrm>
            <a:off x="6098371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DE1B663D-DC8B-450E-9425-489E8B1174C8}"/>
              </a:ext>
            </a:extLst>
          </p:cNvPr>
          <p:cNvSpPr/>
          <p:nvPr/>
        </p:nvSpPr>
        <p:spPr>
          <a:xfrm>
            <a:off x="6577602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97437A10-19B7-4305-BDE0-2B09838C507B}"/>
              </a:ext>
            </a:extLst>
          </p:cNvPr>
          <p:cNvSpPr/>
          <p:nvPr/>
        </p:nvSpPr>
        <p:spPr>
          <a:xfrm>
            <a:off x="7056833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10593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5.55112E-17 L -0.04688 0.18519 " pathEditMode="relative" rAng="0" ptsTypes="AA">
                                      <p:cBhvr>
                                        <p:cTn id="92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44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"/>
                            </p:stCondLst>
                            <p:childTnLst>
                              <p:par>
                                <p:cTn id="9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5.55112E-17 L 0.07778 0.18519 " pathEditMode="relative" rAng="0" ptsTypes="AA">
                                      <p:cBhvr>
                                        <p:cTn id="95" dur="2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89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400"/>
                            </p:stCondLst>
                            <p:childTnLst>
                              <p:par>
                                <p:cTn id="9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5.55112E-17 L 0.20296 0.18519 " pathEditMode="relative" rAng="0" ptsTypes="AA">
                                      <p:cBhvr>
                                        <p:cTn id="98" dur="2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39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600"/>
                            </p:stCondLst>
                            <p:childTnLst>
                              <p:par>
                                <p:cTn id="10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5.55112E-17 L 0.33073 0.18519 " pathEditMode="relative" rAng="0" ptsTypes="AA">
                                      <p:cBhvr>
                                        <p:cTn id="101" dur="2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28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800"/>
                            </p:stCondLst>
                            <p:childTnLst>
                              <p:par>
                                <p:cTn id="10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5.55112E-17 L -0.2026 0.18519 " pathEditMode="relative" rAng="0" ptsTypes="AA">
                                      <p:cBhvr>
                                        <p:cTn id="104" dur="2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139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5.55112E-17 L -0.07952 0.18519 " pathEditMode="relative" rAng="0" ptsTypes="AA">
                                      <p:cBhvr>
                                        <p:cTn id="107" dur="2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76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200"/>
                            </p:stCondLst>
                            <p:childTnLst>
                              <p:par>
                                <p:cTn id="10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5.55112E-17 L 0.04583 0.18519 " pathEditMode="relative" rAng="0" ptsTypes="AA">
                                      <p:cBhvr>
                                        <p:cTn id="110" dur="2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2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400"/>
                            </p:stCondLst>
                            <p:childTnLst>
                              <p:par>
                                <p:cTn id="11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5.55112E-17 L 0.17291 0.18287 " pathEditMode="relative" rAng="0" ptsTypes="AA">
                                      <p:cBhvr>
                                        <p:cTn id="113" dur="2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46" y="9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600"/>
                            </p:stCondLst>
                            <p:childTnLst>
                              <p:par>
                                <p:cTn id="115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5.55112E-17 L -0.35903 0.18519 " pathEditMode="relative" rAng="0" ptsTypes="AA">
                                      <p:cBhvr>
                                        <p:cTn id="116" dur="2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51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800"/>
                            </p:stCondLst>
                            <p:childTnLst>
                              <p:par>
                                <p:cTn id="11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5.55112E-17 L -0.23472 0.18519 " pathEditMode="relative" rAng="0" ptsTypes="AA">
                                      <p:cBhvr>
                                        <p:cTn id="119" dur="2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36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000"/>
                            </p:stCondLst>
                            <p:childTnLst>
                              <p:par>
                                <p:cTn id="12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5.55112E-17 L -0.11059 0.18519 " pathEditMode="relative" rAng="0" ptsTypes="AA">
                                      <p:cBhvr>
                                        <p:cTn id="122" dur="2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38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200"/>
                            </p:stCondLst>
                            <p:childTnLst>
                              <p:par>
                                <p:cTn id="12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5.55112E-17 L 0.0165 0.18519 " pathEditMode="relative" rAng="0" ptsTypes="AA">
                                      <p:cBhvr>
                                        <p:cTn id="125" dur="2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6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4C6E7"/>
                                      </p:to>
                                    </p:animClr>
                                    <p:set>
                                      <p:cBhvr>
                                        <p:cTn id="1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4C6E7"/>
                                      </p:to>
                                    </p:animClr>
                                    <p:set>
                                      <p:cBhvr>
                                        <p:cTn id="14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4C6E7"/>
                                      </p:to>
                                    </p:animClr>
                                    <p:set>
                                      <p:cBhvr>
                                        <p:cTn id="14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6" presetClass="emph" presetSubtype="0" repeatCount="2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3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4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6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7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9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000"/>
                            </p:stCondLst>
                            <p:childTnLst>
                              <p:par>
                                <p:cTn id="161" presetID="26" presetClass="emph" presetSubtype="0" repeatCount="2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3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4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6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7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9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2000"/>
                            </p:stCondLst>
                            <p:childTnLst>
                              <p:par>
                                <p:cTn id="171" presetID="26" presetClass="emph" presetSubtype="0" repeatCount="2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3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4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6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7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9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5" grpId="0" animBg="1"/>
      <p:bldP spid="5" grpId="1" animBg="1"/>
      <p:bldP spid="39" grpId="0" animBg="1"/>
      <p:bldP spid="39" grpId="1" animBg="1"/>
      <p:bldP spid="7" grpId="0" animBg="1"/>
      <p:bldP spid="40" grpId="0" animBg="1"/>
      <p:bldP spid="41" grpId="0" animBg="1"/>
      <p:bldP spid="42" grpId="0" animBg="1"/>
      <p:bldP spid="43" grpId="0" animBg="1"/>
      <p:bldP spid="43" grpId="1" animBg="1"/>
      <p:bldP spid="6" grpId="0" animBg="1"/>
      <p:bldP spid="6" grpId="1" animBg="1"/>
      <p:bldP spid="6" grpId="2" animBg="1"/>
      <p:bldP spid="21" grpId="0" animBg="1"/>
      <p:bldP spid="21" grpId="1" animBg="1"/>
      <p:bldP spid="21" grpId="2" animBg="1"/>
      <p:bldP spid="22" grpId="0" animBg="1"/>
      <p:bldP spid="22" grpId="1" animBg="1"/>
      <p:bldP spid="22" grpId="2" animBg="1"/>
      <p:bldP spid="30" grpId="0" animBg="1"/>
      <p:bldP spid="30" grpId="1" animBg="1"/>
      <p:bldP spid="31" grpId="0" animBg="1"/>
      <p:bldP spid="31" grpId="1" animBg="1"/>
      <p:bldP spid="31" grpId="2" animBg="1"/>
      <p:bldP spid="32" grpId="0" animBg="1"/>
      <p:bldP spid="32" grpId="1" animBg="1"/>
      <p:bldP spid="32" grpId="2" animBg="1"/>
      <p:bldP spid="33" grpId="0" animBg="1"/>
      <p:bldP spid="33" grpId="1" animBg="1"/>
      <p:bldP spid="33" grpId="2" animBg="1"/>
      <p:bldP spid="34" grpId="0" animBg="1"/>
      <p:bldP spid="34" grpId="1" animBg="1"/>
      <p:bldP spid="35" grpId="0" animBg="1"/>
      <p:bldP spid="35" grpId="1" animBg="1"/>
      <p:bldP spid="35" grpId="2" animBg="1"/>
      <p:bldP spid="36" grpId="0" animBg="1"/>
      <p:bldP spid="36" grpId="1" animBg="1"/>
      <p:bldP spid="36" grpId="2" animBg="1"/>
      <p:bldP spid="37" grpId="0" animBg="1"/>
      <p:bldP spid="37" grpId="1" animBg="1"/>
      <p:bldP spid="37" grpId="2" animBg="1"/>
      <p:bldP spid="38" grpId="0" animBg="1"/>
      <p:bldP spid="38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/>
              <p:nvPr/>
            </p:nvSpPr>
            <p:spPr>
              <a:xfrm>
                <a:off x="1098690" y="586728"/>
                <a:ext cx="4705712" cy="2057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/>
                  <a:t>Mo also</a:t>
                </a:r>
                <a:r>
                  <a:rPr lang="en-GB" sz="2800" dirty="0">
                    <a:solidFill>
                      <a:schemeClr val="tx1"/>
                    </a:solidFill>
                  </a:rPr>
                  <a:t> has 12 toy cars.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of the cars are blue.</a:t>
                </a:r>
              </a:p>
              <a:p>
                <a:r>
                  <a:rPr lang="en-GB" sz="2800" dirty="0"/>
                  <a:t>How many blue cars are there?</a:t>
                </a:r>
                <a:endParaRPr lang="en-GB" sz="2800" dirty="0">
                  <a:solidFill>
                    <a:schemeClr val="tx1"/>
                  </a:solidFill>
                </a:endParaRPr>
              </a:p>
              <a:p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8690" y="586728"/>
                <a:ext cx="4705712" cy="2057999"/>
              </a:xfrm>
              <a:prstGeom prst="rect">
                <a:avLst/>
              </a:prstGeom>
              <a:blipFill>
                <a:blip r:embed="rId5"/>
                <a:stretch>
                  <a:fillRect l="-2591" t="-2663" r="-15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>
            <a:extLst>
              <a:ext uri="{FF2B5EF4-FFF2-40B4-BE49-F238E27FC236}">
                <a16:creationId xmlns:a16="http://schemas.microsoft.com/office/drawing/2014/main" id="{D9E57A6D-160F-4B3E-8372-37564994BD72}"/>
              </a:ext>
            </a:extLst>
          </p:cNvPr>
          <p:cNvSpPr/>
          <p:nvPr/>
        </p:nvSpPr>
        <p:spPr>
          <a:xfrm>
            <a:off x="2934620" y="5497021"/>
            <a:ext cx="33143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There are 8 blue cars.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5204BD9-325B-43F7-B978-0DAEABF9C768}"/>
              </a:ext>
            </a:extLst>
          </p:cNvPr>
          <p:cNvSpPr/>
          <p:nvPr/>
        </p:nvSpPr>
        <p:spPr>
          <a:xfrm>
            <a:off x="2940415" y="625980"/>
            <a:ext cx="461665" cy="46166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9BCDAF9A-FAFD-43E1-ADE2-B628CC330C8C}"/>
              </a:ext>
            </a:extLst>
          </p:cNvPr>
          <p:cNvSpPr/>
          <p:nvPr/>
        </p:nvSpPr>
        <p:spPr>
          <a:xfrm>
            <a:off x="1098690" y="1425044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BD19BB5-1F17-464A-BC37-269536A04416}"/>
              </a:ext>
            </a:extLst>
          </p:cNvPr>
          <p:cNvSpPr/>
          <p:nvPr/>
        </p:nvSpPr>
        <p:spPr>
          <a:xfrm>
            <a:off x="1303123" y="3586089"/>
            <a:ext cx="1800000" cy="1254369"/>
          </a:xfrm>
          <a:prstGeom prst="round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72C10AF4-64A9-45E1-95C7-3B2C10F24A6D}"/>
              </a:ext>
            </a:extLst>
          </p:cNvPr>
          <p:cNvSpPr/>
          <p:nvPr/>
        </p:nvSpPr>
        <p:spPr>
          <a:xfrm>
            <a:off x="3653179" y="3586089"/>
            <a:ext cx="1800000" cy="1254369"/>
          </a:xfrm>
          <a:prstGeom prst="round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66967996-C166-4DE1-AD39-0A5D4D3759EF}"/>
              </a:ext>
            </a:extLst>
          </p:cNvPr>
          <p:cNvSpPr/>
          <p:nvPr/>
        </p:nvSpPr>
        <p:spPr>
          <a:xfrm>
            <a:off x="6003235" y="3586089"/>
            <a:ext cx="1799671" cy="1254369"/>
          </a:xfrm>
          <a:prstGeom prst="round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11D1967-1ADF-4D89-A7B5-5C10A9F9ED58}"/>
              </a:ext>
            </a:extLst>
          </p:cNvPr>
          <p:cNvSpPr/>
          <p:nvPr/>
        </p:nvSpPr>
        <p:spPr>
          <a:xfrm>
            <a:off x="1098690" y="1055035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7A35336-6AE3-43D0-BAAE-587EB1DBB30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40574" y="379806"/>
            <a:ext cx="1766162" cy="1219682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B4EBB0EA-03BC-4D3E-B117-7D9E13E94403}"/>
              </a:ext>
            </a:extLst>
          </p:cNvPr>
          <p:cNvSpPr/>
          <p:nvPr/>
        </p:nvSpPr>
        <p:spPr>
          <a:xfrm>
            <a:off x="1785292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908E67B-40A7-4C66-958F-3208E2B46304}"/>
              </a:ext>
            </a:extLst>
          </p:cNvPr>
          <p:cNvSpPr/>
          <p:nvPr/>
        </p:nvSpPr>
        <p:spPr>
          <a:xfrm>
            <a:off x="2264523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9B8271F7-DCA8-4212-9EFD-4F45E3C69F1D}"/>
              </a:ext>
            </a:extLst>
          </p:cNvPr>
          <p:cNvSpPr/>
          <p:nvPr/>
        </p:nvSpPr>
        <p:spPr>
          <a:xfrm>
            <a:off x="2743754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D76ED987-FC37-44C5-97D3-0D8E43891F61}"/>
              </a:ext>
            </a:extLst>
          </p:cNvPr>
          <p:cNvSpPr/>
          <p:nvPr/>
        </p:nvSpPr>
        <p:spPr>
          <a:xfrm>
            <a:off x="3222985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E789789E-F1B7-47F8-9B90-A930602BC4FB}"/>
              </a:ext>
            </a:extLst>
          </p:cNvPr>
          <p:cNvSpPr/>
          <p:nvPr/>
        </p:nvSpPr>
        <p:spPr>
          <a:xfrm>
            <a:off x="3702216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C4B721E1-0FD1-401C-B6D7-15E149A0D483}"/>
              </a:ext>
            </a:extLst>
          </p:cNvPr>
          <p:cNvSpPr/>
          <p:nvPr/>
        </p:nvSpPr>
        <p:spPr>
          <a:xfrm>
            <a:off x="4181447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1894DE1B-F198-470A-A307-894AB1AF2F33}"/>
              </a:ext>
            </a:extLst>
          </p:cNvPr>
          <p:cNvSpPr/>
          <p:nvPr/>
        </p:nvSpPr>
        <p:spPr>
          <a:xfrm>
            <a:off x="4660678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69CF410B-41DD-45F8-BD6C-8329D1B92616}"/>
              </a:ext>
            </a:extLst>
          </p:cNvPr>
          <p:cNvSpPr/>
          <p:nvPr/>
        </p:nvSpPr>
        <p:spPr>
          <a:xfrm>
            <a:off x="5139909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453A234E-5D77-4FF1-848B-0A6488D1FF74}"/>
              </a:ext>
            </a:extLst>
          </p:cNvPr>
          <p:cNvSpPr/>
          <p:nvPr/>
        </p:nvSpPr>
        <p:spPr>
          <a:xfrm>
            <a:off x="5619140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C45F6ECB-2C0C-4635-AE23-E6E735508ED8}"/>
              </a:ext>
            </a:extLst>
          </p:cNvPr>
          <p:cNvSpPr/>
          <p:nvPr/>
        </p:nvSpPr>
        <p:spPr>
          <a:xfrm>
            <a:off x="6098371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DE1B663D-DC8B-450E-9425-489E8B1174C8}"/>
              </a:ext>
            </a:extLst>
          </p:cNvPr>
          <p:cNvSpPr/>
          <p:nvPr/>
        </p:nvSpPr>
        <p:spPr>
          <a:xfrm>
            <a:off x="6577602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97437A10-19B7-4305-BDE0-2B09838C507B}"/>
              </a:ext>
            </a:extLst>
          </p:cNvPr>
          <p:cNvSpPr/>
          <p:nvPr/>
        </p:nvSpPr>
        <p:spPr>
          <a:xfrm>
            <a:off x="7056833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FD19E00A-F011-4EE2-B2E6-2EF79B5B1D5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72849" y="1853986"/>
            <a:ext cx="747045" cy="747045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F4DDC93A-F299-4682-A21E-B2FBDBB86D5B}"/>
              </a:ext>
            </a:extLst>
          </p:cNvPr>
          <p:cNvSpPr txBox="1"/>
          <p:nvPr/>
        </p:nvSpPr>
        <p:spPr>
          <a:xfrm>
            <a:off x="5651235" y="197619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A97A2E84-A85F-4896-B38A-4D60829E8CBC}"/>
                  </a:ext>
                </a:extLst>
              </p:cNvPr>
              <p:cNvSpPr/>
              <p:nvPr/>
            </p:nvSpPr>
            <p:spPr>
              <a:xfrm>
                <a:off x="2513054" y="4978274"/>
                <a:ext cx="177805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12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4</a:t>
                </a:r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A97A2E84-A85F-4896-B38A-4D60829E8CB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3054" y="4978274"/>
                <a:ext cx="1778051" cy="523220"/>
              </a:xfrm>
              <a:prstGeom prst="rect">
                <a:avLst/>
              </a:prstGeom>
              <a:blipFill>
                <a:blip r:embed="rId8"/>
                <a:stretch>
                  <a:fillRect l="-6849" t="-11765" r="-5479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F86B0201-D92F-4A09-9CFE-3AC6B1D83408}"/>
                  </a:ext>
                </a:extLst>
              </p:cNvPr>
              <p:cNvSpPr/>
              <p:nvPr/>
            </p:nvSpPr>
            <p:spPr>
              <a:xfrm>
                <a:off x="4975948" y="4980776"/>
                <a:ext cx="158408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4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8</a:t>
                </a:r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F86B0201-D92F-4A09-9CFE-3AC6B1D8340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5948" y="4980776"/>
                <a:ext cx="1584088" cy="523220"/>
              </a:xfrm>
              <a:prstGeom prst="rect">
                <a:avLst/>
              </a:prstGeom>
              <a:blipFill>
                <a:blip r:embed="rId9"/>
                <a:stretch>
                  <a:fillRect l="-7692" t="-10465" r="-653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3430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5.55112E-17 L -0.02518 0.14861 " pathEditMode="relative" rAng="0" ptsTypes="AA">
                                      <p:cBhvr>
                                        <p:cTn id="91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7" y="7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50"/>
                            </p:stCondLst>
                            <p:childTnLst>
                              <p:par>
                                <p:cTn id="9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5.55112E-17 L 0.18455 0.14954 " pathEditMode="relative" rAng="0" ptsTypes="AA">
                                      <p:cBhvr>
                                        <p:cTn id="94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19" y="74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5.55112E-17 L 0.39219 0.15116 " pathEditMode="relative" rAng="0" ptsTypes="AA">
                                      <p:cBhvr>
                                        <p:cTn id="97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01" y="7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750"/>
                            </p:stCondLst>
                            <p:childTnLst>
                              <p:par>
                                <p:cTn id="9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5.55112E-17 L -0.09687 0.14861 " pathEditMode="relative" rAng="0" ptsTypes="AA">
                                      <p:cBhvr>
                                        <p:cTn id="100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44" y="7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5.55112E-17 L 0.10625 0.14861 " pathEditMode="relative" rAng="0" ptsTypes="AA">
                                      <p:cBhvr>
                                        <p:cTn id="103" dur="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13" y="7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250"/>
                            </p:stCondLst>
                            <p:childTnLst>
                              <p:par>
                                <p:cTn id="105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5.55112E-17 L 0.30885 0.14861 " pathEditMode="relative" rAng="0" ptsTypes="AA">
                                      <p:cBhvr>
                                        <p:cTn id="106" dur="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34" y="7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500"/>
                            </p:stCondLst>
                            <p:childTnLst>
                              <p:par>
                                <p:cTn id="10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5.55112E-17 L -0.33959 0.23241 " pathEditMode="relative" rAng="0" ptsTypes="AA">
                                      <p:cBhvr>
                                        <p:cTn id="109" dur="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79" y="11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5.55112E-17 L -0.13004 0.23241 " pathEditMode="relative" rAng="0" ptsTypes="AA">
                                      <p:cBhvr>
                                        <p:cTn id="11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10" y="11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1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5.55112E-17 L 0.0776 0.23241 " pathEditMode="relative" rAng="0" ptsTypes="AA">
                                      <p:cBhvr>
                                        <p:cTn id="115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72" y="11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1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5.55112E-17 L -0.41128 0.23241 " pathEditMode="relative" rAng="0" ptsTypes="AA">
                                      <p:cBhvr>
                                        <p:cTn id="118" dur="2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573" y="11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500"/>
                            </p:stCondLst>
                            <p:childTnLst>
                              <p:par>
                                <p:cTn id="12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5.55112E-17 L -0.20885 0.23241 " pathEditMode="relative" rAng="0" ptsTypes="AA">
                                      <p:cBhvr>
                                        <p:cTn id="121" dur="2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51" y="11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750"/>
                            </p:stCondLst>
                            <p:childTnLst>
                              <p:par>
                                <p:cTn id="12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5.55112E-17 L -0.0026 0.23241 " pathEditMode="relative" rAng="0" ptsTypes="AA">
                                      <p:cBhvr>
                                        <p:cTn id="124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" y="11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4C6E7"/>
                                      </p:to>
                                    </p:animClr>
                                    <p:set>
                                      <p:cBhvr>
                                        <p:cTn id="14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4C6E7"/>
                                      </p:to>
                                    </p:animClr>
                                    <p:set>
                                      <p:cBhvr>
                                        <p:cTn id="14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6" presetClass="emph" presetSubtype="0" repeatCount="2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3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4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6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7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9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0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5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2" dur="25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1000"/>
                            </p:stCondLst>
                            <p:childTnLst>
                              <p:par>
                                <p:cTn id="164" presetID="26" presetClass="emph" presetSubtype="0" repeatCount="2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6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7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9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0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2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3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5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5" grpId="0" animBg="1"/>
      <p:bldP spid="5" grpId="1" animBg="1"/>
      <p:bldP spid="39" grpId="0" animBg="1"/>
      <p:bldP spid="39" grpId="1" animBg="1"/>
      <p:bldP spid="7" grpId="0" animBg="1"/>
      <p:bldP spid="40" grpId="0" animBg="1"/>
      <p:bldP spid="41" grpId="0" animBg="1"/>
      <p:bldP spid="43" grpId="0" animBg="1"/>
      <p:bldP spid="43" grpId="1" animBg="1"/>
      <p:bldP spid="6" grpId="0" animBg="1"/>
      <p:bldP spid="6" grpId="1" animBg="1"/>
      <p:bldP spid="21" grpId="0" animBg="1"/>
      <p:bldP spid="21" grpId="1" animBg="1"/>
      <p:bldP spid="21" grpId="2" animBg="1"/>
      <p:bldP spid="22" grpId="0" animBg="1"/>
      <p:bldP spid="22" grpId="1" animBg="1"/>
      <p:bldP spid="22" grpId="2" animBg="1"/>
      <p:bldP spid="30" grpId="0" animBg="1"/>
      <p:bldP spid="30" grpId="1" animBg="1"/>
      <p:bldP spid="31" grpId="0" animBg="1"/>
      <p:bldP spid="31" grpId="1" animBg="1"/>
      <p:bldP spid="31" grpId="2" animBg="1"/>
      <p:bldP spid="32" grpId="0" animBg="1"/>
      <p:bldP spid="32" grpId="1" animBg="1"/>
      <p:bldP spid="32" grpId="2" animBg="1"/>
      <p:bldP spid="33" grpId="0" animBg="1"/>
      <p:bldP spid="33" grpId="1" animBg="1"/>
      <p:bldP spid="34" grpId="0" animBg="1"/>
      <p:bldP spid="34" grpId="1" animBg="1"/>
      <p:bldP spid="34" grpId="2" animBg="1"/>
      <p:bldP spid="35" grpId="0" animBg="1"/>
      <p:bldP spid="35" grpId="1" animBg="1"/>
      <p:bldP spid="35" grpId="2" animBg="1"/>
      <p:bldP spid="36" grpId="0" animBg="1"/>
      <p:bldP spid="36" grpId="1" animBg="1"/>
      <p:bldP spid="37" grpId="0" animBg="1"/>
      <p:bldP spid="37" grpId="1" animBg="1"/>
      <p:bldP spid="37" grpId="2" animBg="1"/>
      <p:bldP spid="38" grpId="0" animBg="1"/>
      <p:bldP spid="38" grpId="1" animBg="1"/>
      <p:bldP spid="38" grpId="2" animBg="1"/>
      <p:bldP spid="26" grpId="0"/>
      <p:bldP spid="26" grpId="1"/>
      <p:bldP spid="27" grpId="0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/>
              <p:nvPr/>
            </p:nvSpPr>
            <p:spPr>
              <a:xfrm>
                <a:off x="1098690" y="586728"/>
                <a:ext cx="4767074" cy="20586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/>
                  <a:t>Jack </a:t>
                </a:r>
                <a:r>
                  <a:rPr lang="en-GB" sz="2800" dirty="0">
                    <a:solidFill>
                      <a:schemeClr val="tx1"/>
                    </a:solidFill>
                  </a:rPr>
                  <a:t>has 12 sweets.</a:t>
                </a:r>
              </a:p>
              <a:p>
                <a:r>
                  <a:rPr lang="en-GB" sz="2800" dirty="0">
                    <a:solidFill>
                      <a:schemeClr val="tx1"/>
                    </a:solidFill>
                  </a:rPr>
                  <a:t>He eats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of </a:t>
                </a:r>
                <a:r>
                  <a:rPr lang="en-GB" sz="2800" dirty="0"/>
                  <a:t>his sweets</a:t>
                </a:r>
                <a:r>
                  <a:rPr lang="en-GB" sz="2800" dirty="0">
                    <a:solidFill>
                      <a:schemeClr val="tx1"/>
                    </a:solidFill>
                  </a:rPr>
                  <a:t>.</a:t>
                </a:r>
              </a:p>
              <a:p>
                <a:r>
                  <a:rPr lang="en-GB" sz="2800" dirty="0"/>
                  <a:t>How many sweets did Jack eat?</a:t>
                </a:r>
                <a:endParaRPr lang="en-GB" sz="2800" dirty="0">
                  <a:solidFill>
                    <a:schemeClr val="tx1"/>
                  </a:solidFill>
                </a:endParaRPr>
              </a:p>
              <a:p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8690" y="586728"/>
                <a:ext cx="4767074" cy="2058640"/>
              </a:xfrm>
              <a:prstGeom prst="rect">
                <a:avLst/>
              </a:prstGeom>
              <a:blipFill>
                <a:blip r:embed="rId5"/>
                <a:stretch>
                  <a:fillRect l="-2558" t="-2663" r="-16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>
            <a:extLst>
              <a:ext uri="{FF2B5EF4-FFF2-40B4-BE49-F238E27FC236}">
                <a16:creationId xmlns:a16="http://schemas.microsoft.com/office/drawing/2014/main" id="{D9E57A6D-160F-4B3E-8372-37564994BD72}"/>
              </a:ext>
            </a:extLst>
          </p:cNvPr>
          <p:cNvSpPr/>
          <p:nvPr/>
        </p:nvSpPr>
        <p:spPr>
          <a:xfrm>
            <a:off x="3192444" y="5510680"/>
            <a:ext cx="31032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Jack eats 10 sweets.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5204BD9-325B-43F7-B978-0DAEABF9C768}"/>
              </a:ext>
            </a:extLst>
          </p:cNvPr>
          <p:cNvSpPr/>
          <p:nvPr/>
        </p:nvSpPr>
        <p:spPr>
          <a:xfrm>
            <a:off x="2401144" y="625980"/>
            <a:ext cx="461665" cy="46166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9BCDAF9A-FAFD-43E1-ADE2-B628CC330C8C}"/>
              </a:ext>
            </a:extLst>
          </p:cNvPr>
          <p:cNvSpPr/>
          <p:nvPr/>
        </p:nvSpPr>
        <p:spPr>
          <a:xfrm>
            <a:off x="2246957" y="1420182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11D1967-1ADF-4D89-A7B5-5C10A9F9ED58}"/>
              </a:ext>
            </a:extLst>
          </p:cNvPr>
          <p:cNvSpPr/>
          <p:nvPr/>
        </p:nvSpPr>
        <p:spPr>
          <a:xfrm>
            <a:off x="2246957" y="1050173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7A35336-6AE3-43D0-BAAE-587EB1DBB30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40574" y="602842"/>
            <a:ext cx="1443195" cy="99664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92C419F-0C57-43EA-A47A-1744564F658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82898" y="760593"/>
            <a:ext cx="1025536" cy="1448985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96CE774-5E6F-4504-9E89-D7B25C85A1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3089047"/>
              </p:ext>
            </p:extLst>
          </p:nvPr>
        </p:nvGraphicFramePr>
        <p:xfrm>
          <a:off x="1480056" y="3997275"/>
          <a:ext cx="6252588" cy="97181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2098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846706021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4098602417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3893620825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3807511938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1467593069"/>
                    </a:ext>
                  </a:extLst>
                </a:gridCol>
              </a:tblGrid>
              <a:tr h="97181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12EB1149-EB5A-4E99-BD84-72761FE948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347153"/>
              </p:ext>
            </p:extLst>
          </p:nvPr>
        </p:nvGraphicFramePr>
        <p:xfrm>
          <a:off x="1480056" y="3997275"/>
          <a:ext cx="6252588" cy="97181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2098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846706021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4098602417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3893620825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3807511938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1467593069"/>
                    </a:ext>
                  </a:extLst>
                </a:gridCol>
              </a:tblGrid>
              <a:tr h="97181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sp>
        <p:nvSpPr>
          <p:cNvPr id="6" name="Oval 5">
            <a:extLst>
              <a:ext uri="{FF2B5EF4-FFF2-40B4-BE49-F238E27FC236}">
                <a16:creationId xmlns:a16="http://schemas.microsoft.com/office/drawing/2014/main" id="{B4EBB0EA-03BC-4D3E-B117-7D9E13E94403}"/>
              </a:ext>
            </a:extLst>
          </p:cNvPr>
          <p:cNvSpPr/>
          <p:nvPr/>
        </p:nvSpPr>
        <p:spPr>
          <a:xfrm>
            <a:off x="1785292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908E67B-40A7-4C66-958F-3208E2B46304}"/>
              </a:ext>
            </a:extLst>
          </p:cNvPr>
          <p:cNvSpPr/>
          <p:nvPr/>
        </p:nvSpPr>
        <p:spPr>
          <a:xfrm>
            <a:off x="2264523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9B8271F7-DCA8-4212-9EFD-4F45E3C69F1D}"/>
              </a:ext>
            </a:extLst>
          </p:cNvPr>
          <p:cNvSpPr/>
          <p:nvPr/>
        </p:nvSpPr>
        <p:spPr>
          <a:xfrm>
            <a:off x="2743754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D76ED987-FC37-44C5-97D3-0D8E43891F61}"/>
              </a:ext>
            </a:extLst>
          </p:cNvPr>
          <p:cNvSpPr/>
          <p:nvPr/>
        </p:nvSpPr>
        <p:spPr>
          <a:xfrm>
            <a:off x="3222985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E789789E-F1B7-47F8-9B90-A930602BC4FB}"/>
              </a:ext>
            </a:extLst>
          </p:cNvPr>
          <p:cNvSpPr/>
          <p:nvPr/>
        </p:nvSpPr>
        <p:spPr>
          <a:xfrm>
            <a:off x="3702216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C4B721E1-0FD1-401C-B6D7-15E149A0D483}"/>
              </a:ext>
            </a:extLst>
          </p:cNvPr>
          <p:cNvSpPr/>
          <p:nvPr/>
        </p:nvSpPr>
        <p:spPr>
          <a:xfrm>
            <a:off x="4181447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1894DE1B-F198-470A-A307-894AB1AF2F33}"/>
              </a:ext>
            </a:extLst>
          </p:cNvPr>
          <p:cNvSpPr/>
          <p:nvPr/>
        </p:nvSpPr>
        <p:spPr>
          <a:xfrm>
            <a:off x="4660678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69CF410B-41DD-45F8-BD6C-8329D1B92616}"/>
              </a:ext>
            </a:extLst>
          </p:cNvPr>
          <p:cNvSpPr/>
          <p:nvPr/>
        </p:nvSpPr>
        <p:spPr>
          <a:xfrm>
            <a:off x="5139909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453A234E-5D77-4FF1-848B-0A6488D1FF74}"/>
              </a:ext>
            </a:extLst>
          </p:cNvPr>
          <p:cNvSpPr/>
          <p:nvPr/>
        </p:nvSpPr>
        <p:spPr>
          <a:xfrm>
            <a:off x="5619140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C45F6ECB-2C0C-4635-AE23-E6E735508ED8}"/>
              </a:ext>
            </a:extLst>
          </p:cNvPr>
          <p:cNvSpPr/>
          <p:nvPr/>
        </p:nvSpPr>
        <p:spPr>
          <a:xfrm>
            <a:off x="6098371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DE1B663D-DC8B-450E-9425-489E8B1174C8}"/>
              </a:ext>
            </a:extLst>
          </p:cNvPr>
          <p:cNvSpPr/>
          <p:nvPr/>
        </p:nvSpPr>
        <p:spPr>
          <a:xfrm>
            <a:off x="6577602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97437A10-19B7-4305-BDE0-2B09838C507B}"/>
              </a:ext>
            </a:extLst>
          </p:cNvPr>
          <p:cNvSpPr/>
          <p:nvPr/>
        </p:nvSpPr>
        <p:spPr>
          <a:xfrm>
            <a:off x="7056833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6336794-2BFF-4565-9330-24A0E4291A1E}"/>
              </a:ext>
            </a:extLst>
          </p:cNvPr>
          <p:cNvSpPr/>
          <p:nvPr/>
        </p:nvSpPr>
        <p:spPr>
          <a:xfrm>
            <a:off x="1832421" y="420795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2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BB120DE-0D89-49A5-B4A7-D2952691B6D7}"/>
              </a:ext>
            </a:extLst>
          </p:cNvPr>
          <p:cNvSpPr/>
          <p:nvPr/>
        </p:nvSpPr>
        <p:spPr>
          <a:xfrm>
            <a:off x="2868491" y="420795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2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D68BCF0-AA9D-404A-909A-280DCEDAAF47}"/>
              </a:ext>
            </a:extLst>
          </p:cNvPr>
          <p:cNvSpPr/>
          <p:nvPr/>
        </p:nvSpPr>
        <p:spPr>
          <a:xfrm>
            <a:off x="3904561" y="420795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2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5AE25DBB-30AF-4B02-80EC-DEE2FBC1EC4D}"/>
              </a:ext>
            </a:extLst>
          </p:cNvPr>
          <p:cNvSpPr/>
          <p:nvPr/>
        </p:nvSpPr>
        <p:spPr>
          <a:xfrm>
            <a:off x="4940631" y="420795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2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E832160-B6F5-4A17-BA8B-5E3691E4822C}"/>
              </a:ext>
            </a:extLst>
          </p:cNvPr>
          <p:cNvSpPr/>
          <p:nvPr/>
        </p:nvSpPr>
        <p:spPr>
          <a:xfrm>
            <a:off x="5976701" y="420795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2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8C00AE0-436C-4FF6-A772-F416932DBBA7}"/>
              </a:ext>
            </a:extLst>
          </p:cNvPr>
          <p:cNvSpPr/>
          <p:nvPr/>
        </p:nvSpPr>
        <p:spPr>
          <a:xfrm>
            <a:off x="7012769" y="420795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2</a:t>
            </a:r>
          </a:p>
        </p:txBody>
      </p:sp>
      <p:sp>
        <p:nvSpPr>
          <p:cNvPr id="4" name="Left Brace 3">
            <a:extLst>
              <a:ext uri="{FF2B5EF4-FFF2-40B4-BE49-F238E27FC236}">
                <a16:creationId xmlns:a16="http://schemas.microsoft.com/office/drawing/2014/main" id="{EC93A661-9FA3-4FE7-93D6-AC57ECEDEFB3}"/>
              </a:ext>
            </a:extLst>
          </p:cNvPr>
          <p:cNvSpPr/>
          <p:nvPr/>
        </p:nvSpPr>
        <p:spPr>
          <a:xfrm rot="5400000">
            <a:off x="4473827" y="658650"/>
            <a:ext cx="265043" cy="6252587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549C382-A5A8-41C0-9EDD-EAB72D746F2F}"/>
              </a:ext>
            </a:extLst>
          </p:cNvPr>
          <p:cNvSpPr/>
          <p:nvPr/>
        </p:nvSpPr>
        <p:spPr>
          <a:xfrm>
            <a:off x="4341359" y="3129202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277F8771-1D32-437B-9DCA-5A92A5BBA168}"/>
                  </a:ext>
                </a:extLst>
              </p:cNvPr>
              <p:cNvSpPr/>
              <p:nvPr/>
            </p:nvSpPr>
            <p:spPr>
              <a:xfrm>
                <a:off x="2513054" y="4978274"/>
                <a:ext cx="177805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12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6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2</a:t>
                </a:r>
              </a:p>
            </p:txBody>
          </p:sp>
        </mc:Choice>
        <mc:Fallback xmlns="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277F8771-1D32-437B-9DCA-5A92A5BBA16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3054" y="4978274"/>
                <a:ext cx="1778051" cy="523220"/>
              </a:xfrm>
              <a:prstGeom prst="rect">
                <a:avLst/>
              </a:prstGeom>
              <a:blipFill>
                <a:blip r:embed="rId8"/>
                <a:stretch>
                  <a:fillRect l="-6849" t="-11765" r="-5479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4FA698A3-77B7-425E-8820-F8BE036CF9BC}"/>
                  </a:ext>
                </a:extLst>
              </p:cNvPr>
              <p:cNvSpPr/>
              <p:nvPr/>
            </p:nvSpPr>
            <p:spPr>
              <a:xfrm>
                <a:off x="4975948" y="4980776"/>
                <a:ext cx="176683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2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5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10</a:t>
                </a:r>
              </a:p>
            </p:txBody>
          </p:sp>
        </mc:Choice>
        <mc:Fallback xmlns=""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4FA698A3-77B7-425E-8820-F8BE036CF9B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5948" y="4980776"/>
                <a:ext cx="1766830" cy="523220"/>
              </a:xfrm>
              <a:prstGeom prst="rect">
                <a:avLst/>
              </a:prstGeom>
              <a:blipFill>
                <a:blip r:embed="rId9"/>
                <a:stretch>
                  <a:fillRect l="-6897" t="-10465" r="-5517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Rectangle 47">
            <a:extLst>
              <a:ext uri="{FF2B5EF4-FFF2-40B4-BE49-F238E27FC236}">
                <a16:creationId xmlns:a16="http://schemas.microsoft.com/office/drawing/2014/main" id="{EEDC1997-BAE9-4897-A596-790D5DE0516D}"/>
              </a:ext>
            </a:extLst>
          </p:cNvPr>
          <p:cNvSpPr/>
          <p:nvPr/>
        </p:nvSpPr>
        <p:spPr>
          <a:xfrm>
            <a:off x="1098690" y="2248005"/>
            <a:ext cx="5796523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6"/>
                </a:solidFill>
              </a:rPr>
              <a:t>How many sweets does Jack have left?</a:t>
            </a:r>
          </a:p>
          <a:p>
            <a:r>
              <a:rPr lang="en-GB" sz="2800" dirty="0">
                <a:solidFill>
                  <a:schemeClr val="accent6"/>
                </a:solidFill>
              </a:rPr>
              <a:t>What fraction are left?</a:t>
            </a:r>
          </a:p>
          <a:p>
            <a:endParaRPr lang="en-GB" sz="2800" dirty="0">
              <a:solidFill>
                <a:schemeClr val="tx1"/>
              </a:solidFill>
            </a:endParaRPr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id="{3B989A45-51F3-4BC5-BF04-30ABDB96BC3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406550" y="2595882"/>
            <a:ext cx="747045" cy="747045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E481424F-14E0-4E7F-A97E-4AC172B25711}"/>
              </a:ext>
            </a:extLst>
          </p:cNvPr>
          <p:cNvSpPr txBox="1"/>
          <p:nvPr/>
        </p:nvSpPr>
        <p:spPr>
          <a:xfrm>
            <a:off x="5684936" y="2718089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7DFE61C5-CEB9-469F-85C7-1F011EA4EF41}"/>
              </a:ext>
            </a:extLst>
          </p:cNvPr>
          <p:cNvSpPr/>
          <p:nvPr/>
        </p:nvSpPr>
        <p:spPr>
          <a:xfrm>
            <a:off x="6873129" y="2242437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C253FE02-125E-4BD6-861D-AC0350121BDD}"/>
                  </a:ext>
                </a:extLst>
              </p:cNvPr>
              <p:cNvSpPr/>
              <p:nvPr/>
            </p:nvSpPr>
            <p:spPr>
              <a:xfrm>
                <a:off x="5135285" y="2609045"/>
                <a:ext cx="449162" cy="7659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>
                            <a:solidFill>
                              <a:schemeClr val="accent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  <a:endParaRPr lang="en-GB" sz="20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C253FE02-125E-4BD6-861D-AC0350121BD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5285" y="2609045"/>
                <a:ext cx="449162" cy="76597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686256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5.55112E-17 L -0.02761 0.22731 " pathEditMode="relative" rAng="0" ptsTypes="AA">
                                      <p:cBhvr>
                                        <p:cTn id="8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9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5.55112E-17 L 0.03282 0.22731 " pathEditMode="relative" rAng="0" ptsTypes="AA">
                                      <p:cBhvr>
                                        <p:cTn id="8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32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5.55112E-17 L 0.09358 0.22731 " pathEditMode="relative" rAng="0" ptsTypes="AA">
                                      <p:cBhvr>
                                        <p:cTn id="8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70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500"/>
                            </p:stCondLst>
                            <p:childTnLst>
                              <p:par>
                                <p:cTn id="8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5.55112E-17 L 0.15521 0.22731 " pathEditMode="relative" rAng="0" ptsTypes="AA">
                                      <p:cBhvr>
                                        <p:cTn id="9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60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5.55112E-17 L 0.21615 0.22731 " pathEditMode="relative" rAng="0" ptsTypes="AA">
                                      <p:cBhvr>
                                        <p:cTn id="9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99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500"/>
                            </p:stCondLst>
                            <p:childTnLst>
                              <p:par>
                                <p:cTn id="95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5.55112E-17 L 0.27847 0.22731 " pathEditMode="relative" rAng="0" ptsTypes="AA">
                                      <p:cBhvr>
                                        <p:cTn id="9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24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000"/>
                            </p:stCondLst>
                            <p:childTnLst>
                              <p:par>
                                <p:cTn id="9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5.55112E-17 L -0.28924 0.22731 " pathEditMode="relative" rAng="0" ptsTypes="AA">
                                      <p:cBhvr>
                                        <p:cTn id="9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462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3500"/>
                            </p:stCondLst>
                            <p:childTnLst>
                              <p:par>
                                <p:cTn id="10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5.55112E-17 L -0.22674 0.22731 " pathEditMode="relative" rAng="0" ptsTypes="AA">
                                      <p:cBhvr>
                                        <p:cTn id="10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337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4000"/>
                            </p:stCondLst>
                            <p:childTnLst>
                              <p:par>
                                <p:cTn id="10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5.55112E-17 L -0.16493 0.22731 " pathEditMode="relative" rAng="0" ptsTypes="AA">
                                      <p:cBhvr>
                                        <p:cTn id="10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47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4500"/>
                            </p:stCondLst>
                            <p:childTnLst>
                              <p:par>
                                <p:cTn id="10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5.55112E-17 L -0.10538 0.22731 " pathEditMode="relative" rAng="0" ptsTypes="AA">
                                      <p:cBhvr>
                                        <p:cTn id="10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78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0"/>
                            </p:stCondLst>
                            <p:childTnLst>
                              <p:par>
                                <p:cTn id="11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5.55112E-17 L -0.04357 0.22731 " pathEditMode="relative" rAng="0" ptsTypes="AA">
                                      <p:cBhvr>
                                        <p:cTn id="11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87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500"/>
                            </p:stCondLst>
                            <p:childTnLst>
                              <p:par>
                                <p:cTn id="11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5.55112E-17 L 0.01876 0.22731 " pathEditMode="relative" rAng="0" ptsTypes="AA">
                                      <p:cBhvr>
                                        <p:cTn id="1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8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6" presetClass="emph" presetSubtype="0" repeatCount="2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6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7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9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0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1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2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3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4" dur="5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5" dur="25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5" grpId="0" animBg="1"/>
      <p:bldP spid="5" grpId="1" animBg="1"/>
      <p:bldP spid="39" grpId="0" animBg="1"/>
      <p:bldP spid="39" grpId="1" animBg="1"/>
      <p:bldP spid="43" grpId="0" animBg="1"/>
      <p:bldP spid="43" grpId="1" animBg="1"/>
      <p:bldP spid="6" grpId="0" animBg="1"/>
      <p:bldP spid="6" grpId="1" animBg="1"/>
      <p:bldP spid="6" grpId="2" animBg="1"/>
      <p:bldP spid="21" grpId="0" animBg="1"/>
      <p:bldP spid="21" grpId="1" animBg="1"/>
      <p:bldP spid="21" grpId="2" animBg="1"/>
      <p:bldP spid="22" grpId="0" animBg="1"/>
      <p:bldP spid="22" grpId="1" animBg="1"/>
      <p:bldP spid="22" grpId="2" animBg="1"/>
      <p:bldP spid="22" grpId="3" animBg="1"/>
      <p:bldP spid="30" grpId="0" animBg="1"/>
      <p:bldP spid="30" grpId="1" animBg="1"/>
      <p:bldP spid="30" grpId="2" animBg="1"/>
      <p:bldP spid="31" grpId="0" animBg="1"/>
      <p:bldP spid="31" grpId="1" animBg="1"/>
      <p:bldP spid="31" grpId="2" animBg="1"/>
      <p:bldP spid="32" grpId="0" animBg="1"/>
      <p:bldP spid="32" grpId="1" animBg="1"/>
      <p:bldP spid="32" grpId="2" animBg="1"/>
      <p:bldP spid="32" grpId="3" animBg="1"/>
      <p:bldP spid="33" grpId="0" animBg="1"/>
      <p:bldP spid="33" grpId="1" animBg="1"/>
      <p:bldP spid="33" grpId="2" animBg="1"/>
      <p:bldP spid="34" grpId="0" animBg="1"/>
      <p:bldP spid="34" grpId="1" animBg="1"/>
      <p:bldP spid="34" grpId="2" animBg="1"/>
      <p:bldP spid="35" grpId="0" animBg="1"/>
      <p:bldP spid="35" grpId="1" animBg="1"/>
      <p:bldP spid="35" grpId="2" animBg="1"/>
      <p:bldP spid="35" grpId="3" animBg="1"/>
      <p:bldP spid="36" grpId="0" animBg="1"/>
      <p:bldP spid="36" grpId="1" animBg="1"/>
      <p:bldP spid="36" grpId="2" animBg="1"/>
      <p:bldP spid="37" grpId="0" animBg="1"/>
      <p:bldP spid="37" grpId="1" animBg="1"/>
      <p:bldP spid="37" grpId="2" animBg="1"/>
      <p:bldP spid="38" grpId="0" animBg="1"/>
      <p:bldP spid="38" grpId="1" animBg="1"/>
      <p:bldP spid="38" grpId="2" animBg="1"/>
      <p:bldP spid="38" grpId="3" animBg="1"/>
      <p:bldP spid="28" grpId="0"/>
      <p:bldP spid="29" grpId="0"/>
      <p:bldP spid="42" grpId="0"/>
      <p:bldP spid="44" grpId="0"/>
      <p:bldP spid="45" grpId="0"/>
      <p:bldP spid="46" grpId="0"/>
      <p:bldP spid="4" grpId="0" animBg="1"/>
      <p:bldP spid="47" grpId="0"/>
      <p:bldP spid="40" grpId="0"/>
      <p:bldP spid="41" grpId="0"/>
      <p:bldP spid="50" grpId="0"/>
      <p:bldP spid="50" grpId="1"/>
      <p:bldP spid="51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3B92916D-72BE-4FCD-ACDB-09BDE287535B}"/>
                  </a:ext>
                </a:extLst>
              </p:cNvPr>
              <p:cNvSpPr/>
              <p:nvPr/>
            </p:nvSpPr>
            <p:spPr>
              <a:xfrm>
                <a:off x="1098690" y="586728"/>
                <a:ext cx="4905702" cy="2057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/>
                  <a:t>There are 80 children in the hall</a:t>
                </a:r>
                <a:r>
                  <a:rPr lang="en-GB" sz="2800" dirty="0">
                    <a:solidFill>
                      <a:schemeClr val="tx1"/>
                    </a:solidFill>
                  </a:rPr>
                  <a:t>.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of the children are girls.</a:t>
                </a:r>
              </a:p>
              <a:p>
                <a:r>
                  <a:rPr lang="en-GB" sz="2800" dirty="0"/>
                  <a:t>How many girls are there?</a:t>
                </a:r>
                <a:endParaRPr lang="en-GB" sz="2800" dirty="0">
                  <a:solidFill>
                    <a:schemeClr val="tx1"/>
                  </a:solidFill>
                </a:endParaRPr>
              </a:p>
              <a:p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3B92916D-72BE-4FCD-ACDB-09BDE28753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8690" y="586728"/>
                <a:ext cx="4905702" cy="2057999"/>
              </a:xfrm>
              <a:prstGeom prst="rect">
                <a:avLst/>
              </a:prstGeom>
              <a:blipFill>
                <a:blip r:embed="rId5"/>
                <a:stretch>
                  <a:fillRect l="-2484" t="-2663" r="-14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>
            <a:extLst>
              <a:ext uri="{FF2B5EF4-FFF2-40B4-BE49-F238E27FC236}">
                <a16:creationId xmlns:a16="http://schemas.microsoft.com/office/drawing/2014/main" id="{8684C0FB-C6EE-453F-8D37-F7D07B1BDE7A}"/>
              </a:ext>
            </a:extLst>
          </p:cNvPr>
          <p:cNvSpPr/>
          <p:nvPr/>
        </p:nvSpPr>
        <p:spPr>
          <a:xfrm>
            <a:off x="2603954" y="625980"/>
            <a:ext cx="461665" cy="46166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1EBA2CB-405D-45FA-A227-4DC7284F12B6}"/>
              </a:ext>
            </a:extLst>
          </p:cNvPr>
          <p:cNvSpPr/>
          <p:nvPr/>
        </p:nvSpPr>
        <p:spPr>
          <a:xfrm>
            <a:off x="1098690" y="1425044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B4349BC-1523-4120-8C17-D02A137E486B}"/>
              </a:ext>
            </a:extLst>
          </p:cNvPr>
          <p:cNvSpPr/>
          <p:nvPr/>
        </p:nvSpPr>
        <p:spPr>
          <a:xfrm>
            <a:off x="1098690" y="1055035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22070B2D-A9B4-4E02-9590-1EA1959D0F3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28669" y="1594304"/>
            <a:ext cx="747045" cy="747045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8C559788-3F25-4788-9752-92D89872F692}"/>
              </a:ext>
            </a:extLst>
          </p:cNvPr>
          <p:cNvSpPr txBox="1"/>
          <p:nvPr/>
        </p:nvSpPr>
        <p:spPr>
          <a:xfrm>
            <a:off x="5507055" y="1716511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507B5F17-4BCD-4768-AAA3-C1EEFE83A0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6028438"/>
              </p:ext>
            </p:extLst>
          </p:nvPr>
        </p:nvGraphicFramePr>
        <p:xfrm>
          <a:off x="746738" y="4302376"/>
          <a:ext cx="6252592" cy="15548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1574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781574">
                  <a:extLst>
                    <a:ext uri="{9D8B030D-6E8A-4147-A177-3AD203B41FA5}">
                      <a16:colId xmlns:a16="http://schemas.microsoft.com/office/drawing/2014/main" val="3941588793"/>
                    </a:ext>
                  </a:extLst>
                </a:gridCol>
                <a:gridCol w="781574">
                  <a:extLst>
                    <a:ext uri="{9D8B030D-6E8A-4147-A177-3AD203B41FA5}">
                      <a16:colId xmlns:a16="http://schemas.microsoft.com/office/drawing/2014/main" val="1047014141"/>
                    </a:ext>
                  </a:extLst>
                </a:gridCol>
                <a:gridCol w="781574">
                  <a:extLst>
                    <a:ext uri="{9D8B030D-6E8A-4147-A177-3AD203B41FA5}">
                      <a16:colId xmlns:a16="http://schemas.microsoft.com/office/drawing/2014/main" val="3635167646"/>
                    </a:ext>
                  </a:extLst>
                </a:gridCol>
                <a:gridCol w="781574">
                  <a:extLst>
                    <a:ext uri="{9D8B030D-6E8A-4147-A177-3AD203B41FA5}">
                      <a16:colId xmlns:a16="http://schemas.microsoft.com/office/drawing/2014/main" val="3893620825"/>
                    </a:ext>
                  </a:extLst>
                </a:gridCol>
                <a:gridCol w="781574">
                  <a:extLst>
                    <a:ext uri="{9D8B030D-6E8A-4147-A177-3AD203B41FA5}">
                      <a16:colId xmlns:a16="http://schemas.microsoft.com/office/drawing/2014/main" val="383242574"/>
                    </a:ext>
                  </a:extLst>
                </a:gridCol>
                <a:gridCol w="781574">
                  <a:extLst>
                    <a:ext uri="{9D8B030D-6E8A-4147-A177-3AD203B41FA5}">
                      <a16:colId xmlns:a16="http://schemas.microsoft.com/office/drawing/2014/main" val="54594006"/>
                    </a:ext>
                  </a:extLst>
                </a:gridCol>
                <a:gridCol w="781574">
                  <a:extLst>
                    <a:ext uri="{9D8B030D-6E8A-4147-A177-3AD203B41FA5}">
                      <a16:colId xmlns:a16="http://schemas.microsoft.com/office/drawing/2014/main" val="497630381"/>
                    </a:ext>
                  </a:extLst>
                </a:gridCol>
              </a:tblGrid>
              <a:tr h="155481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D1EBB72F-6A93-4EA9-90EA-F5458183F9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3905269"/>
              </p:ext>
            </p:extLst>
          </p:nvPr>
        </p:nvGraphicFramePr>
        <p:xfrm>
          <a:off x="746738" y="4302376"/>
          <a:ext cx="6252592" cy="15548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1574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781574">
                  <a:extLst>
                    <a:ext uri="{9D8B030D-6E8A-4147-A177-3AD203B41FA5}">
                      <a16:colId xmlns:a16="http://schemas.microsoft.com/office/drawing/2014/main" val="2111777363"/>
                    </a:ext>
                  </a:extLst>
                </a:gridCol>
                <a:gridCol w="781574">
                  <a:extLst>
                    <a:ext uri="{9D8B030D-6E8A-4147-A177-3AD203B41FA5}">
                      <a16:colId xmlns:a16="http://schemas.microsoft.com/office/drawing/2014/main" val="1888203293"/>
                    </a:ext>
                  </a:extLst>
                </a:gridCol>
                <a:gridCol w="781574">
                  <a:extLst>
                    <a:ext uri="{9D8B030D-6E8A-4147-A177-3AD203B41FA5}">
                      <a16:colId xmlns:a16="http://schemas.microsoft.com/office/drawing/2014/main" val="2728614024"/>
                    </a:ext>
                  </a:extLst>
                </a:gridCol>
                <a:gridCol w="781574">
                  <a:extLst>
                    <a:ext uri="{9D8B030D-6E8A-4147-A177-3AD203B41FA5}">
                      <a16:colId xmlns:a16="http://schemas.microsoft.com/office/drawing/2014/main" val="1895185168"/>
                    </a:ext>
                  </a:extLst>
                </a:gridCol>
                <a:gridCol w="781574">
                  <a:extLst>
                    <a:ext uri="{9D8B030D-6E8A-4147-A177-3AD203B41FA5}">
                      <a16:colId xmlns:a16="http://schemas.microsoft.com/office/drawing/2014/main" val="532319546"/>
                    </a:ext>
                  </a:extLst>
                </a:gridCol>
                <a:gridCol w="781574">
                  <a:extLst>
                    <a:ext uri="{9D8B030D-6E8A-4147-A177-3AD203B41FA5}">
                      <a16:colId xmlns:a16="http://schemas.microsoft.com/office/drawing/2014/main" val="3847938540"/>
                    </a:ext>
                  </a:extLst>
                </a:gridCol>
                <a:gridCol w="781574">
                  <a:extLst>
                    <a:ext uri="{9D8B030D-6E8A-4147-A177-3AD203B41FA5}">
                      <a16:colId xmlns:a16="http://schemas.microsoft.com/office/drawing/2014/main" val="2112242342"/>
                    </a:ext>
                  </a:extLst>
                </a:gridCol>
              </a:tblGrid>
              <a:tr h="155481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sp>
        <p:nvSpPr>
          <p:cNvPr id="21" name="Rectangle 20">
            <a:extLst>
              <a:ext uri="{FF2B5EF4-FFF2-40B4-BE49-F238E27FC236}">
                <a16:creationId xmlns:a16="http://schemas.microsoft.com/office/drawing/2014/main" id="{058AEAF4-74A2-4B3A-9656-6F270C3AF393}"/>
              </a:ext>
            </a:extLst>
          </p:cNvPr>
          <p:cNvSpPr/>
          <p:nvPr/>
        </p:nvSpPr>
        <p:spPr>
          <a:xfrm>
            <a:off x="823614" y="478990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10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60DE813-FAEF-4F1F-92C1-0C230F1D3823}"/>
              </a:ext>
            </a:extLst>
          </p:cNvPr>
          <p:cNvSpPr/>
          <p:nvPr/>
        </p:nvSpPr>
        <p:spPr>
          <a:xfrm>
            <a:off x="3991854" y="478990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10</a:t>
            </a:r>
          </a:p>
        </p:txBody>
      </p:sp>
      <p:sp>
        <p:nvSpPr>
          <p:cNvPr id="27" name="Left Brace 26">
            <a:extLst>
              <a:ext uri="{FF2B5EF4-FFF2-40B4-BE49-F238E27FC236}">
                <a16:creationId xmlns:a16="http://schemas.microsoft.com/office/drawing/2014/main" id="{73DBB29E-0DCB-4514-961B-A04A16C2AAFC}"/>
              </a:ext>
            </a:extLst>
          </p:cNvPr>
          <p:cNvSpPr/>
          <p:nvPr/>
        </p:nvSpPr>
        <p:spPr>
          <a:xfrm rot="5400000">
            <a:off x="3730795" y="983266"/>
            <a:ext cx="265043" cy="6252587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E7F3E1C-409C-4920-BFED-DE2B6925495B}"/>
              </a:ext>
            </a:extLst>
          </p:cNvPr>
          <p:cNvSpPr/>
          <p:nvPr/>
        </p:nvSpPr>
        <p:spPr>
          <a:xfrm>
            <a:off x="3556488" y="3463027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80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915A566A-7C1E-4A4D-BCE1-591F03F7E5C2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4035" t="8826" r="34042" b="6590"/>
          <a:stretch/>
        </p:blipFill>
        <p:spPr>
          <a:xfrm rot="10800000">
            <a:off x="3863380" y="2121884"/>
            <a:ext cx="264805" cy="1492011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FA16F8FF-3F62-45F4-865E-1B8358CFF742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4631" t="8999" r="37559" b="7870"/>
          <a:stretch/>
        </p:blipFill>
        <p:spPr>
          <a:xfrm rot="10800000">
            <a:off x="4222824" y="2141180"/>
            <a:ext cx="238828" cy="146639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B38C3758-773B-44B3-8A27-16624EE6168B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6508" t="9546" r="38232" b="7321"/>
          <a:stretch/>
        </p:blipFill>
        <p:spPr>
          <a:xfrm rot="10800000">
            <a:off x="4915735" y="2134695"/>
            <a:ext cx="222724" cy="1466389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76FF03F2-CFE9-444A-BD97-A8340B367CE3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2047" t="8642" r="36031" b="6774"/>
          <a:stretch/>
        </p:blipFill>
        <p:spPr>
          <a:xfrm rot="10800000">
            <a:off x="4556291" y="2121884"/>
            <a:ext cx="264805" cy="1492012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579F95AA-7375-41B3-BAE8-CD03AE19C562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3045" t="9710" r="35483" b="7159"/>
          <a:stretch/>
        </p:blipFill>
        <p:spPr>
          <a:xfrm rot="10800000">
            <a:off x="2480409" y="2134696"/>
            <a:ext cx="261957" cy="1466388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986415C4-F2AA-45E1-ADBC-350038B9DA9A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4631" t="8579" r="37559" b="8128"/>
          <a:stretch/>
        </p:blipFill>
        <p:spPr>
          <a:xfrm rot="10800000">
            <a:off x="3529914" y="2146242"/>
            <a:ext cx="238827" cy="1469235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243F2D6D-5785-436D-AB6D-3C62FDACC899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6507" t="9709" r="35683" b="7160"/>
          <a:stretch/>
        </p:blipFill>
        <p:spPr>
          <a:xfrm rot="10800000">
            <a:off x="3196449" y="2134696"/>
            <a:ext cx="238826" cy="1466388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7500F2CD-1309-4038-8BFD-1414B1B4C224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2047" t="8579" r="36031" b="8128"/>
          <a:stretch/>
        </p:blipFill>
        <p:spPr>
          <a:xfrm rot="10800000">
            <a:off x="2837005" y="2152727"/>
            <a:ext cx="264805" cy="1469235"/>
          </a:xfrm>
          <a:prstGeom prst="rect">
            <a:avLst/>
          </a:prstGeom>
        </p:spPr>
      </p:pic>
      <p:sp>
        <p:nvSpPr>
          <p:cNvPr id="43" name="Rectangle 42">
            <a:extLst>
              <a:ext uri="{FF2B5EF4-FFF2-40B4-BE49-F238E27FC236}">
                <a16:creationId xmlns:a16="http://schemas.microsoft.com/office/drawing/2014/main" id="{37624347-3F53-47F9-9F55-ADCE7C2611C5}"/>
              </a:ext>
            </a:extLst>
          </p:cNvPr>
          <p:cNvSpPr/>
          <p:nvPr/>
        </p:nvSpPr>
        <p:spPr>
          <a:xfrm>
            <a:off x="2611387" y="2897127"/>
            <a:ext cx="27944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There are 30 girls.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F82AEEA7-85BA-4422-8FFF-6581E868A591}"/>
              </a:ext>
            </a:extLst>
          </p:cNvPr>
          <p:cNvSpPr/>
          <p:nvPr/>
        </p:nvSpPr>
        <p:spPr>
          <a:xfrm>
            <a:off x="1615674" y="478990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10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5ABEB1C9-C72D-4E43-8AB9-FDF718A05257}"/>
              </a:ext>
            </a:extLst>
          </p:cNvPr>
          <p:cNvSpPr/>
          <p:nvPr/>
        </p:nvSpPr>
        <p:spPr>
          <a:xfrm>
            <a:off x="4783914" y="478990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10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C0A23BF-A2B5-4A75-88FD-082BADD67D8B}"/>
              </a:ext>
            </a:extLst>
          </p:cNvPr>
          <p:cNvSpPr/>
          <p:nvPr/>
        </p:nvSpPr>
        <p:spPr>
          <a:xfrm>
            <a:off x="2407734" y="478990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10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EF478E4B-DB12-4E0C-B3FD-1C968C5C4CDF}"/>
              </a:ext>
            </a:extLst>
          </p:cNvPr>
          <p:cNvSpPr/>
          <p:nvPr/>
        </p:nvSpPr>
        <p:spPr>
          <a:xfrm>
            <a:off x="5575974" y="478990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10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088C6D80-63E1-4318-9EA3-DB06D79F9BF6}"/>
              </a:ext>
            </a:extLst>
          </p:cNvPr>
          <p:cNvSpPr/>
          <p:nvPr/>
        </p:nvSpPr>
        <p:spPr>
          <a:xfrm>
            <a:off x="3199794" y="478990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10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0EC845F1-DC3F-4C48-8121-B2CA23938000}"/>
              </a:ext>
            </a:extLst>
          </p:cNvPr>
          <p:cNvSpPr/>
          <p:nvPr/>
        </p:nvSpPr>
        <p:spPr>
          <a:xfrm>
            <a:off x="6368031" y="478990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C4628EFE-314C-4031-892E-524B504755F5}"/>
                  </a:ext>
                </a:extLst>
              </p:cNvPr>
              <p:cNvSpPr/>
              <p:nvPr/>
            </p:nvSpPr>
            <p:spPr>
              <a:xfrm>
                <a:off x="1759930" y="2388795"/>
                <a:ext cx="196079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80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8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10</a:t>
                </a:r>
              </a:p>
            </p:txBody>
          </p:sp>
        </mc:Choice>
        <mc:Fallback xmlns=""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C4628EFE-314C-4031-892E-524B504755F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9930" y="2388795"/>
                <a:ext cx="1960793" cy="523220"/>
              </a:xfrm>
              <a:prstGeom prst="rect">
                <a:avLst/>
              </a:prstGeom>
              <a:blipFill>
                <a:blip r:embed="rId8"/>
                <a:stretch>
                  <a:fillRect l="-6542" t="-11628" r="-4673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E27CF2FC-9EB7-4E14-BCAC-F31E223801A0}"/>
                  </a:ext>
                </a:extLst>
              </p:cNvPr>
              <p:cNvSpPr/>
              <p:nvPr/>
            </p:nvSpPr>
            <p:spPr>
              <a:xfrm>
                <a:off x="4222824" y="2391297"/>
                <a:ext cx="194957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10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30</a:t>
                </a:r>
              </a:p>
            </p:txBody>
          </p:sp>
        </mc:Choice>
        <mc:Fallback xmlns=""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E27CF2FC-9EB7-4E14-BCAC-F31E223801A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2824" y="2391297"/>
                <a:ext cx="1949573" cy="523220"/>
              </a:xfrm>
              <a:prstGeom prst="rect">
                <a:avLst/>
              </a:prstGeom>
              <a:blipFill>
                <a:blip r:embed="rId9"/>
                <a:stretch>
                  <a:fillRect l="-6563" t="-10465" r="-468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235865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-0.16042 0.32361 " pathEditMode="relative" rAng="0" ptsTypes="AA">
                                      <p:cBhvr>
                                        <p:cTn id="87" dur="2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021" y="161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50"/>
                            </p:stCondLst>
                            <p:childTnLst>
                              <p:par>
                                <p:cTn id="8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81481E-6 L -0.11371 0.32315 " pathEditMode="relative" rAng="0" ptsTypes="AA">
                                      <p:cBhvr>
                                        <p:cTn id="90" dur="2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94" y="16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4.44444E-6 L -0.06961 0.32199 " pathEditMode="relative" rAng="0" ptsTypes="AA">
                                      <p:cBhvr>
                                        <p:cTn id="93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90" y="160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750"/>
                            </p:stCondLst>
                            <p:childTnLst>
                              <p:par>
                                <p:cTn id="9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2.59259E-6 L -0.0191 0.32153 " pathEditMode="relative" rAng="0" ptsTypes="AA">
                                      <p:cBhvr>
                                        <p:cTn id="96" dur="2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5" y="160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44444E-6 L 0.03177 0.32268 " pathEditMode="relative" rAng="0" ptsTypes="AA">
                                      <p:cBhvr>
                                        <p:cTn id="99" dur="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0" y="16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250"/>
                            </p:stCondLst>
                            <p:childTnLst>
                              <p:par>
                                <p:cTn id="10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1.48148E-6 L 0.08177 0.32246 " pathEditMode="relative" rAng="0" ptsTypes="AA">
                                      <p:cBhvr>
                                        <p:cTn id="102" dur="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80" y="16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500"/>
                            </p:stCondLst>
                            <p:childTnLst>
                              <p:par>
                                <p:cTn id="10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4.44444E-6 L 0.12709 0.32314 " pathEditMode="relative" rAng="0" ptsTypes="AA">
                                      <p:cBhvr>
                                        <p:cTn id="105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54" y="16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750"/>
                            </p:stCondLst>
                            <p:childTnLst>
                              <p:par>
                                <p:cTn id="10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44444E-6 L 0.17777 0.32268 " pathEditMode="relative" rAng="0" ptsTypes="AA">
                                      <p:cBhvr>
                                        <p:cTn id="108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89" y="16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18" grpId="0"/>
      <p:bldP spid="18" grpId="1"/>
      <p:bldP spid="21" grpId="0"/>
      <p:bldP spid="22" grpId="0"/>
      <p:bldP spid="27" grpId="0" animBg="1"/>
      <p:bldP spid="28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2|3.2|3.1|3.2|6.1|1.5|0.9|1.2|3.4|1.4|1.2|1.4|2.2|10.2|2.4|2.6|3.3|5.2|9.9|2.7|2.9|1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4|5.1|3.2|6.6|2.9|3.1|3.9|1.5|5.8|1.5|6.1|3.5|6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3|3.9|3.7|4|3.2|3.3|3.6|0.6|2.3|3.1|6|8.5|0.6|6.4|6.8|3.2|5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|3|7.3|2.2|2.8|0.8|3|7.1|1.3|9.5|0.8|2.6|5.7|9.4|5.3|2|1.4|6.6|3|1|2.6|3.6|4.5|5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5.1|3.3|2.8|3.5|9.2|2|3.7|5.6|5.9|5.6|4.7|2.3|7.7|3.9|6.3|7.8|3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2.9|2.8|2.7|3.6|3.1|3.4|6|6.9|4.2|6.5|3.4|1.4|0.8|5.7|2.3|3.6|6.9|5.7|3.7|4.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6|4.1|3.8|3.8|3.9|3.1|5.6|3.3|13.6|1.6|5.7|3|2.4|4.8|8.7|1|1.8|3.5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9654368-76DF-4D66-A559-2C3AE406FC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schemas.microsoft.com/office/2006/metadata/properties"/>
    <ds:schemaRef ds:uri="http://www.w3.org/XML/1998/namespace"/>
    <ds:schemaRef ds:uri="http://schemas.microsoft.com/office/2006/documentManagement/types"/>
    <ds:schemaRef ds:uri="cee99ee9-287b-4f9a-957c-ba5ae7375c9a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522d4c35-b548-4432-90ae-af4376e1c4b4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15821</TotalTime>
  <Words>219</Words>
  <Application>Microsoft Office PowerPoint</Application>
  <PresentationFormat>On-screen Show (4:3)</PresentationFormat>
  <Paragraphs>117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11</vt:i4>
      </vt:variant>
    </vt:vector>
  </HeadingPairs>
  <TitlesOfParts>
    <vt:vector size="23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Painter, Adam</cp:lastModifiedBy>
  <cp:revision>418</cp:revision>
  <dcterms:created xsi:type="dcterms:W3CDTF">2019-07-05T11:02:13Z</dcterms:created>
  <dcterms:modified xsi:type="dcterms:W3CDTF">2021-02-16T12:53:44Z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