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388" r:id="rId13"/>
    <p:sldId id="394" r:id="rId14"/>
    <p:sldId id="299" r:id="rId15"/>
    <p:sldId id="365" r:id="rId16"/>
    <p:sldId id="395" r:id="rId17"/>
    <p:sldId id="396" r:id="rId18"/>
    <p:sldId id="398" r:id="rId19"/>
    <p:sldId id="397" r:id="rId20"/>
    <p:sldId id="351" r:id="rId21"/>
    <p:sldId id="392" r:id="rId22"/>
    <p:sldId id="399" r:id="rId23"/>
    <p:sldId id="31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5" userDrawn="1">
          <p15:clr>
            <a:srgbClr val="A4A3A4"/>
          </p15:clr>
        </p15:guide>
        <p15:guide id="2" pos="260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ED7A2B"/>
    <a:srgbClr val="E5BCE6"/>
    <a:srgbClr val="4472C4"/>
    <a:srgbClr val="9966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992" y="72"/>
      </p:cViewPr>
      <p:guideLst>
        <p:guide orient="horz" pos="1865"/>
        <p:guide pos="26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7D8E8493-7201-48B2-8981-8547B92FD751}"/>
    <pc:docChg chg="modSld">
      <pc:chgData name="James Clegg" userId="c6df1435-7a36-4b38-be4d-16e68e91152f" providerId="ADAL" clId="{7D8E8493-7201-48B2-8981-8547B92FD751}" dt="2021-02-05T14:31:12.135" v="22" actId="1076"/>
      <pc:docMkLst>
        <pc:docMk/>
      </pc:docMkLst>
      <pc:sldChg chg="modTransition">
        <pc:chgData name="James Clegg" userId="c6df1435-7a36-4b38-be4d-16e68e91152f" providerId="ADAL" clId="{7D8E8493-7201-48B2-8981-8547B92FD751}" dt="2021-02-05T14:24:10.866" v="6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7D8E8493-7201-48B2-8981-8547B92FD751}" dt="2021-02-05T14:24:14.770" v="11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7D8E8493-7201-48B2-8981-8547B92FD751}" dt="2021-02-05T14:24:18.149" v="16"/>
        <pc:sldMkLst>
          <pc:docMk/>
          <pc:sldMk cId="895466786" sldId="299"/>
        </pc:sldMkLst>
      </pc:sldChg>
      <pc:sldChg chg="modSp">
        <pc:chgData name="James Clegg" userId="c6df1435-7a36-4b38-be4d-16e68e91152f" providerId="ADAL" clId="{7D8E8493-7201-48B2-8981-8547B92FD751}" dt="2021-02-05T14:26:22.972" v="19" actId="554"/>
        <pc:sldMkLst>
          <pc:docMk/>
          <pc:sldMk cId="1910593855" sldId="365"/>
        </pc:sldMkLst>
        <pc:graphicFrameChg chg="mod">
          <ac:chgData name="James Clegg" userId="c6df1435-7a36-4b38-be4d-16e68e91152f" providerId="ADAL" clId="{7D8E8493-7201-48B2-8981-8547B92FD751}" dt="2021-02-05T14:26:13.998" v="18" actId="552"/>
          <ac:graphicFrameMkLst>
            <pc:docMk/>
            <pc:sldMk cId="1910593855" sldId="365"/>
            <ac:graphicFrameMk id="22" creationId="{3DE30D63-E49B-414E-A8E2-31A631652330}"/>
          </ac:graphicFrameMkLst>
        </pc:graphicFrameChg>
        <pc:graphicFrameChg chg="mod">
          <ac:chgData name="James Clegg" userId="c6df1435-7a36-4b38-be4d-16e68e91152f" providerId="ADAL" clId="{7D8E8493-7201-48B2-8981-8547B92FD751}" dt="2021-02-05T14:26:13.998" v="18" actId="552"/>
          <ac:graphicFrameMkLst>
            <pc:docMk/>
            <pc:sldMk cId="1910593855" sldId="365"/>
            <ac:graphicFrameMk id="31" creationId="{3DE30D63-E49B-414E-A8E2-31A631652330}"/>
          </ac:graphicFrameMkLst>
        </pc:graphicFrameChg>
        <pc:cxnChg chg="mod">
          <ac:chgData name="James Clegg" userId="c6df1435-7a36-4b38-be4d-16e68e91152f" providerId="ADAL" clId="{7D8E8493-7201-48B2-8981-8547B92FD751}" dt="2021-02-05T14:26:22.972" v="19" actId="554"/>
          <ac:cxnSpMkLst>
            <pc:docMk/>
            <pc:sldMk cId="1910593855" sldId="365"/>
            <ac:cxnSpMk id="32" creationId="{23D72B04-2238-4319-88EC-8DA5E6F4630C}"/>
          </ac:cxnSpMkLst>
        </pc:cxnChg>
        <pc:cxnChg chg="mod">
          <ac:chgData name="James Clegg" userId="c6df1435-7a36-4b38-be4d-16e68e91152f" providerId="ADAL" clId="{7D8E8493-7201-48B2-8981-8547B92FD751}" dt="2021-02-05T14:26:22.972" v="19" actId="554"/>
          <ac:cxnSpMkLst>
            <pc:docMk/>
            <pc:sldMk cId="1910593855" sldId="365"/>
            <ac:cxnSpMk id="33" creationId="{23D72B04-2238-4319-88EC-8DA5E6F4630C}"/>
          </ac:cxnSpMkLst>
        </pc:cxnChg>
        <pc:cxnChg chg="mod">
          <ac:chgData name="James Clegg" userId="c6df1435-7a36-4b38-be4d-16e68e91152f" providerId="ADAL" clId="{7D8E8493-7201-48B2-8981-8547B92FD751}" dt="2021-02-05T14:26:22.972" v="19" actId="554"/>
          <ac:cxnSpMkLst>
            <pc:docMk/>
            <pc:sldMk cId="1910593855" sldId="365"/>
            <ac:cxnSpMk id="34" creationId="{23D72B04-2238-4319-88EC-8DA5E6F4630C}"/>
          </ac:cxnSpMkLst>
        </pc:cxnChg>
        <pc:cxnChg chg="mod">
          <ac:chgData name="James Clegg" userId="c6df1435-7a36-4b38-be4d-16e68e91152f" providerId="ADAL" clId="{7D8E8493-7201-48B2-8981-8547B92FD751}" dt="2021-02-05T14:26:22.972" v="19" actId="554"/>
          <ac:cxnSpMkLst>
            <pc:docMk/>
            <pc:sldMk cId="1910593855" sldId="365"/>
            <ac:cxnSpMk id="35" creationId="{23D72B04-2238-4319-88EC-8DA5E6F4630C}"/>
          </ac:cxnSpMkLst>
        </pc:cxnChg>
        <pc:cxnChg chg="mod">
          <ac:chgData name="James Clegg" userId="c6df1435-7a36-4b38-be4d-16e68e91152f" providerId="ADAL" clId="{7D8E8493-7201-48B2-8981-8547B92FD751}" dt="2021-02-05T14:26:22.972" v="19" actId="554"/>
          <ac:cxnSpMkLst>
            <pc:docMk/>
            <pc:sldMk cId="1910593855" sldId="365"/>
            <ac:cxnSpMk id="36" creationId="{23D72B04-2238-4319-88EC-8DA5E6F4630C}"/>
          </ac:cxnSpMkLst>
        </pc:cxnChg>
      </pc:sldChg>
      <pc:sldChg chg="modSp">
        <pc:chgData name="James Clegg" userId="c6df1435-7a36-4b38-be4d-16e68e91152f" providerId="ADAL" clId="{7D8E8493-7201-48B2-8981-8547B92FD751}" dt="2021-02-05T14:31:12.135" v="22" actId="1076"/>
        <pc:sldMkLst>
          <pc:docMk/>
          <pc:sldMk cId="2620714931" sldId="392"/>
        </pc:sldMkLst>
        <pc:spChg chg="mod">
          <ac:chgData name="James Clegg" userId="c6df1435-7a36-4b38-be4d-16e68e91152f" providerId="ADAL" clId="{7D8E8493-7201-48B2-8981-8547B92FD751}" dt="2021-02-05T14:31:04.373" v="21" actId="1076"/>
          <ac:spMkLst>
            <pc:docMk/>
            <pc:sldMk cId="2620714931" sldId="392"/>
            <ac:spMk id="2" creationId="{00000000-0000-0000-0000-000000000000}"/>
          </ac:spMkLst>
        </pc:spChg>
        <pc:spChg chg="mod">
          <ac:chgData name="James Clegg" userId="c6df1435-7a36-4b38-be4d-16e68e91152f" providerId="ADAL" clId="{7D8E8493-7201-48B2-8981-8547B92FD751}" dt="2021-02-05T14:31:12.135" v="22" actId="1076"/>
          <ac:spMkLst>
            <pc:docMk/>
            <pc:sldMk cId="2620714931" sldId="392"/>
            <ac:spMk id="48" creationId="{C8F0D7AC-0391-4244-93B3-E2BE76307F5E}"/>
          </ac:spMkLst>
        </pc:spChg>
        <pc:picChg chg="mod">
          <ac:chgData name="James Clegg" userId="c6df1435-7a36-4b38-be4d-16e68e91152f" providerId="ADAL" clId="{7D8E8493-7201-48B2-8981-8547B92FD751}" dt="2021-02-05T14:31:12.135" v="22" actId="1076"/>
          <ac:picMkLst>
            <pc:docMk/>
            <pc:sldMk cId="2620714931" sldId="392"/>
            <ac:picMk id="47" creationId="{7992F1B1-F099-47DC-A668-87B127284AEE}"/>
          </ac:picMkLst>
        </pc:picChg>
      </pc:sldChg>
      <pc:sldChg chg="modSp">
        <pc:chgData name="James Clegg" userId="c6df1435-7a36-4b38-be4d-16e68e91152f" providerId="ADAL" clId="{7D8E8493-7201-48B2-8981-8547B92FD751}" dt="2021-02-05T14:29:36.369" v="20" actId="1076"/>
        <pc:sldMkLst>
          <pc:docMk/>
          <pc:sldMk cId="3823865784" sldId="397"/>
        </pc:sldMkLst>
        <pc:cxnChg chg="mod">
          <ac:chgData name="James Clegg" userId="c6df1435-7a36-4b38-be4d-16e68e91152f" providerId="ADAL" clId="{7D8E8493-7201-48B2-8981-8547B92FD751}" dt="2021-02-05T14:29:36.369" v="20" actId="1076"/>
          <ac:cxnSpMkLst>
            <pc:docMk/>
            <pc:sldMk cId="3823865784" sldId="397"/>
            <ac:cxnSpMk id="5" creationId="{00000000-0000-0000-0000-000000000000}"/>
          </ac:cxnSpMkLst>
        </pc:cxnChg>
      </pc:sldChg>
    </pc:docChg>
  </pc:docChgLst>
  <pc:docChgLst>
    <pc:chgData name="James Clegg" userId="c6df1435-7a36-4b38-be4d-16e68e91152f" providerId="ADAL" clId="{93C7A242-818B-4434-B840-9DBF0D0BF8AD}"/>
    <pc:docChg chg="custSel modSld">
      <pc:chgData name="James Clegg" userId="c6df1435-7a36-4b38-be4d-16e68e91152f" providerId="ADAL" clId="{93C7A242-818B-4434-B840-9DBF0D0BF8AD}" dt="2021-02-05T14:36:39.381" v="11"/>
      <pc:docMkLst>
        <pc:docMk/>
      </pc:docMkLst>
      <pc:sldChg chg="modTransition">
        <pc:chgData name="James Clegg" userId="c6df1435-7a36-4b38-be4d-16e68e91152f" providerId="ADAL" clId="{93C7A242-818B-4434-B840-9DBF0D0BF8AD}" dt="2021-02-05T14:36:39.381" v="11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93C7A242-818B-4434-B840-9DBF0D0BF8AD}" dt="2021-02-05T14:36:39.381" v="11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93C7A242-818B-4434-B840-9DBF0D0BF8AD}" dt="2021-02-05T14:36:39.381" v="11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1523482686" sldId="317"/>
        </pc:sldMkLst>
        <pc:picChg chg="del">
          <ac:chgData name="James Clegg" userId="c6df1435-7a36-4b38-be4d-16e68e91152f" providerId="ADAL" clId="{93C7A242-818B-4434-B840-9DBF0D0BF8AD}" dt="2021-02-05T14:36:32.840" v="10" actId="478"/>
          <ac:picMkLst>
            <pc:docMk/>
            <pc:sldMk cId="1523482686" sldId="317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1172784402" sldId="351"/>
        </pc:sldMkLst>
        <pc:picChg chg="del">
          <ac:chgData name="James Clegg" userId="c6df1435-7a36-4b38-be4d-16e68e91152f" providerId="ADAL" clId="{93C7A242-818B-4434-B840-9DBF0D0BF8AD}" dt="2021-02-05T14:36:23.671" v="7" actId="478"/>
          <ac:picMkLst>
            <pc:docMk/>
            <pc:sldMk cId="1172784402" sldId="351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1910593855" sldId="365"/>
        </pc:sldMkLst>
        <pc:picChg chg="del">
          <ac:chgData name="James Clegg" userId="c6df1435-7a36-4b38-be4d-16e68e91152f" providerId="ADAL" clId="{93C7A242-818B-4434-B840-9DBF0D0BF8AD}" dt="2021-02-05T14:36:09.400" v="2" actId="478"/>
          <ac:picMkLst>
            <pc:docMk/>
            <pc:sldMk cId="1910593855" sldId="365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637306247" sldId="388"/>
        </pc:sldMkLst>
        <pc:picChg chg="del">
          <ac:chgData name="James Clegg" userId="c6df1435-7a36-4b38-be4d-16e68e91152f" providerId="ADAL" clId="{93C7A242-818B-4434-B840-9DBF0D0BF8AD}" dt="2021-02-05T14:36:04.414" v="0" actId="478"/>
          <ac:picMkLst>
            <pc:docMk/>
            <pc:sldMk cId="637306247" sldId="388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2620714931" sldId="392"/>
        </pc:sldMkLst>
        <pc:picChg chg="del">
          <ac:chgData name="James Clegg" userId="c6df1435-7a36-4b38-be4d-16e68e91152f" providerId="ADAL" clId="{93C7A242-818B-4434-B840-9DBF0D0BF8AD}" dt="2021-02-05T14:36:26.539" v="8" actId="478"/>
          <ac:picMkLst>
            <pc:docMk/>
            <pc:sldMk cId="2620714931" sldId="392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986002106" sldId="394"/>
        </pc:sldMkLst>
        <pc:picChg chg="del">
          <ac:chgData name="James Clegg" userId="c6df1435-7a36-4b38-be4d-16e68e91152f" providerId="ADAL" clId="{93C7A242-818B-4434-B840-9DBF0D0BF8AD}" dt="2021-02-05T14:36:06.785" v="1" actId="478"/>
          <ac:picMkLst>
            <pc:docMk/>
            <pc:sldMk cId="986002106" sldId="394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980599843" sldId="395"/>
        </pc:sldMkLst>
        <pc:picChg chg="del">
          <ac:chgData name="James Clegg" userId="c6df1435-7a36-4b38-be4d-16e68e91152f" providerId="ADAL" clId="{93C7A242-818B-4434-B840-9DBF0D0BF8AD}" dt="2021-02-05T14:36:11.421" v="3" actId="478"/>
          <ac:picMkLst>
            <pc:docMk/>
            <pc:sldMk cId="980599843" sldId="395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3777928320" sldId="396"/>
        </pc:sldMkLst>
        <pc:picChg chg="del">
          <ac:chgData name="James Clegg" userId="c6df1435-7a36-4b38-be4d-16e68e91152f" providerId="ADAL" clId="{93C7A242-818B-4434-B840-9DBF0D0BF8AD}" dt="2021-02-05T14:36:13.971" v="4" actId="478"/>
          <ac:picMkLst>
            <pc:docMk/>
            <pc:sldMk cId="3777928320" sldId="396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3823865784" sldId="397"/>
        </pc:sldMkLst>
        <pc:picChg chg="del">
          <ac:chgData name="James Clegg" userId="c6df1435-7a36-4b38-be4d-16e68e91152f" providerId="ADAL" clId="{93C7A242-818B-4434-B840-9DBF0D0BF8AD}" dt="2021-02-05T14:36:20.775" v="6" actId="478"/>
          <ac:picMkLst>
            <pc:docMk/>
            <pc:sldMk cId="3823865784" sldId="397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3420088967" sldId="398"/>
        </pc:sldMkLst>
        <pc:picChg chg="del">
          <ac:chgData name="James Clegg" userId="c6df1435-7a36-4b38-be4d-16e68e91152f" providerId="ADAL" clId="{93C7A242-818B-4434-B840-9DBF0D0BF8AD}" dt="2021-02-05T14:36:17.325" v="5" actId="478"/>
          <ac:picMkLst>
            <pc:docMk/>
            <pc:sldMk cId="3420088967" sldId="398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3C7A242-818B-4434-B840-9DBF0D0BF8AD}" dt="2021-02-05T14:36:39.381" v="11"/>
        <pc:sldMkLst>
          <pc:docMk/>
          <pc:sldMk cId="1675089272" sldId="399"/>
        </pc:sldMkLst>
        <pc:picChg chg="del">
          <ac:chgData name="James Clegg" userId="c6df1435-7a36-4b38-be4d-16e68e91152f" providerId="ADAL" clId="{93C7A242-818B-4434-B840-9DBF0D0BF8AD}" dt="2021-02-05T14:36:29.758" v="9" actId="478"/>
          <ac:picMkLst>
            <pc:docMk/>
            <pc:sldMk cId="1675089272" sldId="399"/>
            <ac:picMk id="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3.png"/><Relationship Id="rId5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7" Type="http://schemas.openxmlformats.org/officeDocument/2006/relationships/image" Target="../media/image29.png"/><Relationship Id="rId12" Type="http://schemas.openxmlformats.org/officeDocument/2006/relationships/image" Target="../media/image4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14.png"/><Relationship Id="rId11" Type="http://schemas.openxmlformats.org/officeDocument/2006/relationships/image" Target="../media/image40.png"/><Relationship Id="rId5" Type="http://schemas.openxmlformats.org/officeDocument/2006/relationships/image" Target="../media/image36.png"/><Relationship Id="rId10" Type="http://schemas.openxmlformats.org/officeDocument/2006/relationships/image" Target="../media/image39.png"/><Relationship Id="rId9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12" Type="http://schemas.openxmlformats.org/officeDocument/2006/relationships/image" Target="../media/image1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9.png"/><Relationship Id="rId11" Type="http://schemas.openxmlformats.org/officeDocument/2006/relationships/image" Target="../media/image16.png"/><Relationship Id="rId10" Type="http://schemas.openxmlformats.org/officeDocument/2006/relationships/image" Target="../media/image13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50.png"/><Relationship Id="rId5" Type="http://schemas.openxmlformats.org/officeDocument/2006/relationships/image" Target="../media/image10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7" Type="http://schemas.openxmlformats.org/officeDocument/2006/relationships/image" Target="../media/image17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3.png"/><Relationship Id="rId5" Type="http://schemas.openxmlformats.org/officeDocument/2006/relationships/image" Target="../media/image20.png"/><Relationship Id="rId10" Type="http://schemas.openxmlformats.org/officeDocument/2006/relationships/image" Target="../media/image27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7" Type="http://schemas.openxmlformats.org/officeDocument/2006/relationships/image" Target="../media/image28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5.png"/><Relationship Id="rId5" Type="http://schemas.openxmlformats.org/officeDocument/2006/relationships/image" Target="../media/image28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05F27A-820D-4A04-8161-639829B5C1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70067"/>
            <a:ext cx="6127011" cy="251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1060117"/>
                <a:ext cx="1595309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3</a:t>
                </a:r>
                <a:r>
                  <a:rPr lang="en-GB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1060117"/>
                <a:ext cx="1595309" cy="769378"/>
              </a:xfrm>
              <a:prstGeom prst="rect">
                <a:avLst/>
              </a:prstGeom>
              <a:blipFill>
                <a:blip r:embed="rId5"/>
                <a:stretch>
                  <a:fillRect l="-7634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932256"/>
              </p:ext>
            </p:extLst>
          </p:nvPr>
        </p:nvGraphicFramePr>
        <p:xfrm>
          <a:off x="658044" y="2343467"/>
          <a:ext cx="2340000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56871"/>
              </p:ext>
            </p:extLst>
          </p:nvPr>
        </p:nvGraphicFramePr>
        <p:xfrm>
          <a:off x="3150444" y="2343960"/>
          <a:ext cx="2340000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75782"/>
              </p:ext>
            </p:extLst>
          </p:nvPr>
        </p:nvGraphicFramePr>
        <p:xfrm>
          <a:off x="3150444" y="2345792"/>
          <a:ext cx="2340000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25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2603037017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719348854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960022902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674847365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3704399326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4077542005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148096455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820116"/>
              </p:ext>
            </p:extLst>
          </p:nvPr>
        </p:nvGraphicFramePr>
        <p:xfrm>
          <a:off x="5642844" y="2343467"/>
          <a:ext cx="2340000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975693"/>
              </p:ext>
            </p:extLst>
          </p:nvPr>
        </p:nvGraphicFramePr>
        <p:xfrm>
          <a:off x="658044" y="3037439"/>
          <a:ext cx="2340000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25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2603037017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719348854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960022902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674847365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3704399326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4077542005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148096455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516451"/>
              </p:ext>
            </p:extLst>
          </p:nvPr>
        </p:nvGraphicFramePr>
        <p:xfrm>
          <a:off x="3150444" y="3037439"/>
          <a:ext cx="585000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25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92500">
                  <a:extLst>
                    <a:ext uri="{9D8B030D-6E8A-4147-A177-3AD203B41FA5}">
                      <a16:colId xmlns:a16="http://schemas.microsoft.com/office/drawing/2014/main" val="2603037017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V="1">
            <a:off x="3735444" y="3222704"/>
            <a:ext cx="4247400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847794" y="1060117"/>
                <a:ext cx="713657" cy="7692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794" y="1060117"/>
                <a:ext cx="713657" cy="769250"/>
              </a:xfrm>
              <a:prstGeom prst="rect">
                <a:avLst/>
              </a:prstGeom>
              <a:blipFill>
                <a:blip r:embed="rId6"/>
                <a:stretch>
                  <a:fillRect l="-17094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7992F1B1-F099-47DC-A668-87B127284A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6737" y="970510"/>
            <a:ext cx="747045" cy="74704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8F0D7AC-0391-4244-93B3-E2BE76307F5E}"/>
              </a:ext>
            </a:extLst>
          </p:cNvPr>
          <p:cNvSpPr txBox="1"/>
          <p:nvPr/>
        </p:nvSpPr>
        <p:spPr>
          <a:xfrm>
            <a:off x="5535123" y="10927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386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12" grpId="0"/>
      <p:bldP spid="1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7A082-D52A-45C2-88A1-E8B99DA42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–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172784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D3656764-AB74-40FC-8C1F-B8CA81DC05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4345012" y="888740"/>
            <a:ext cx="2191543" cy="153239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C65D8BB-DEFB-4B3B-A058-DCF7BD95732E}"/>
                  </a:ext>
                </a:extLst>
              </p:cNvPr>
              <p:cNvSpPr txBox="1"/>
              <p:nvPr/>
            </p:nvSpPr>
            <p:spPr>
              <a:xfrm>
                <a:off x="1867867" y="1068746"/>
                <a:ext cx="2297605" cy="1172378"/>
              </a:xfrm>
              <a:prstGeom prst="wedgeRoundRectCallout">
                <a:avLst>
                  <a:gd name="adj1" fmla="val 78451"/>
                  <a:gd name="adj2" fmla="val 2890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4000" dirty="0">
                    <a:ea typeface="Cambria Math" panose="02040503050406030204" pitchFamily="18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000" b="0" i="0" dirty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000" b="0" i="0" dirty="0" smtClean="0"/>
                          <m:t>3</m:t>
                        </m:r>
                      </m:den>
                    </m:f>
                  </m:oMath>
                </a14:m>
                <a:r>
                  <a:rPr lang="en-GB" sz="4000" dirty="0"/>
                  <a:t>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4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000" b="0" i="0" dirty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000" b="0" i="0" dirty="0" smtClean="0"/>
                          <m:t>3</m:t>
                        </m:r>
                      </m:den>
                    </m:f>
                  </m:oMath>
                </a14:m>
                <a:endParaRPr lang="en-GB" sz="40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C65D8BB-DEFB-4B3B-A058-DCF7BD957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7867" y="1068746"/>
                <a:ext cx="2297605" cy="1172378"/>
              </a:xfrm>
              <a:prstGeom prst="wedgeRoundRectCallout">
                <a:avLst>
                  <a:gd name="adj1" fmla="val 78451"/>
                  <a:gd name="adj2" fmla="val 2890"/>
                  <a:gd name="adj3" fmla="val 16667"/>
                </a:avLst>
              </a:prstGeom>
              <a:blipFill>
                <a:blip r:embed="rId6"/>
                <a:stretch>
                  <a:fillRect l="-4694" b="-4040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0" y="2500224"/>
            <a:ext cx="8277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Do you agree with Tiny?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7992F1B1-F099-47DC-A668-87B127284A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3243" y="2960688"/>
            <a:ext cx="747045" cy="747045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C8F0D7AC-0391-4244-93B3-E2BE76307F5E}"/>
              </a:ext>
            </a:extLst>
          </p:cNvPr>
          <p:cNvSpPr txBox="1"/>
          <p:nvPr/>
        </p:nvSpPr>
        <p:spPr>
          <a:xfrm>
            <a:off x="5721629" y="308289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692212"/>
              </p:ext>
            </p:extLst>
          </p:nvPr>
        </p:nvGraphicFramePr>
        <p:xfrm>
          <a:off x="1882470" y="5360029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114525"/>
              </p:ext>
            </p:extLst>
          </p:nvPr>
        </p:nvGraphicFramePr>
        <p:xfrm>
          <a:off x="1878783" y="4232245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883441"/>
              </p:ext>
            </p:extLst>
          </p:nvPr>
        </p:nvGraphicFramePr>
        <p:xfrm>
          <a:off x="1882470" y="5360029"/>
          <a:ext cx="302762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81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513814">
                  <a:extLst>
                    <a:ext uri="{9D8B030D-6E8A-4147-A177-3AD203B41FA5}">
                      <a16:colId xmlns:a16="http://schemas.microsoft.com/office/drawing/2014/main" val="210339793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408399"/>
              </p:ext>
            </p:extLst>
          </p:nvPr>
        </p:nvGraphicFramePr>
        <p:xfrm>
          <a:off x="1882470" y="3112706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88538" y="4192681"/>
                <a:ext cx="928228" cy="780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rgbClr val="0070C0"/>
                    </a:solidFill>
                  </a:rPr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rgbClr val="0070C0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rgbClr val="0070C0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538" y="4192681"/>
                <a:ext cx="928228" cy="780791"/>
              </a:xfrm>
              <a:prstGeom prst="rect">
                <a:avLst/>
              </a:prstGeom>
              <a:blipFill>
                <a:blip r:embed="rId8"/>
                <a:stretch>
                  <a:fillRect b="-8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18543"/>
              </p:ext>
            </p:extLst>
          </p:nvPr>
        </p:nvGraphicFramePr>
        <p:xfrm>
          <a:off x="1882470" y="5360029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81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513814">
                  <a:extLst>
                    <a:ext uri="{9D8B030D-6E8A-4147-A177-3AD203B41FA5}">
                      <a16:colId xmlns:a16="http://schemas.microsoft.com/office/drawing/2014/main" val="2103397933"/>
                    </a:ext>
                  </a:extLst>
                </a:gridCol>
                <a:gridCol w="1513815">
                  <a:extLst>
                    <a:ext uri="{9D8B030D-6E8A-4147-A177-3AD203B41FA5}">
                      <a16:colId xmlns:a16="http://schemas.microsoft.com/office/drawing/2014/main" val="422134802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pPr algn="ctr"/>
                      <a:endParaRPr lang="en-GB" sz="100" dirty="0"/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62071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  <p:bldP spid="48" grpId="0"/>
      <p:bldP spid="48" grpId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44048" y="491319"/>
                <a:ext cx="6702323" cy="23162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Rosie has 3 chocolate bars. </a:t>
                </a:r>
              </a:p>
              <a:p>
                <a:r>
                  <a:rPr lang="en-GB" sz="2800" dirty="0"/>
                  <a:t>She gives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of a bar to Tommy,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r>
                  <a:rPr lang="en-GB" sz="2800" dirty="0"/>
                  <a:t> a bar to Eva and eats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of a bar herself. </a:t>
                </a:r>
              </a:p>
              <a:p>
                <a:r>
                  <a:rPr lang="en-GB" sz="2800" dirty="0"/>
                  <a:t>How much chocolate does she have left?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048" y="491319"/>
                <a:ext cx="6702323" cy="2316211"/>
              </a:xfrm>
              <a:prstGeom prst="rect">
                <a:avLst/>
              </a:prstGeom>
              <a:blipFill>
                <a:blip r:embed="rId5"/>
                <a:stretch>
                  <a:fillRect l="-1818" t="-2632" b="-60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7992F1B1-F099-47DC-A668-87B127284A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9327" y="3810063"/>
            <a:ext cx="747045" cy="74704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F0D7AC-0391-4244-93B3-E2BE76307F5E}"/>
              </a:ext>
            </a:extLst>
          </p:cNvPr>
          <p:cNvSpPr txBox="1"/>
          <p:nvPr/>
        </p:nvSpPr>
        <p:spPr>
          <a:xfrm>
            <a:off x="5277713" y="393227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929744"/>
              </p:ext>
            </p:extLst>
          </p:nvPr>
        </p:nvGraphicFramePr>
        <p:xfrm>
          <a:off x="1878783" y="4174967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206025"/>
              </p:ext>
            </p:extLst>
          </p:nvPr>
        </p:nvGraphicFramePr>
        <p:xfrm>
          <a:off x="1882470" y="5334899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463132"/>
              </p:ext>
            </p:extLst>
          </p:nvPr>
        </p:nvGraphicFramePr>
        <p:xfrm>
          <a:off x="1882470" y="3055428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00" y="3790222"/>
            <a:ext cx="1018489" cy="14390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43" y="5081883"/>
            <a:ext cx="913366" cy="129049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8925" y="3055428"/>
            <a:ext cx="1022115" cy="738193"/>
          </a:xfrm>
          <a:prstGeom prst="rect">
            <a:avLst/>
          </a:prstGeom>
        </p:spPr>
      </p:pic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277724"/>
              </p:ext>
            </p:extLst>
          </p:nvPr>
        </p:nvGraphicFramePr>
        <p:xfrm>
          <a:off x="1882470" y="3055428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90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756908">
                  <a:extLst>
                    <a:ext uri="{9D8B030D-6E8A-4147-A177-3AD203B41FA5}">
                      <a16:colId xmlns:a16="http://schemas.microsoft.com/office/drawing/2014/main" val="1985401357"/>
                    </a:ext>
                  </a:extLst>
                </a:gridCol>
                <a:gridCol w="756907">
                  <a:extLst>
                    <a:ext uri="{9D8B030D-6E8A-4147-A177-3AD203B41FA5}">
                      <a16:colId xmlns:a16="http://schemas.microsoft.com/office/drawing/2014/main" val="1034495178"/>
                    </a:ext>
                  </a:extLst>
                </a:gridCol>
                <a:gridCol w="756907">
                  <a:extLst>
                    <a:ext uri="{9D8B030D-6E8A-4147-A177-3AD203B41FA5}">
                      <a16:colId xmlns:a16="http://schemas.microsoft.com/office/drawing/2014/main" val="4200622758"/>
                    </a:ext>
                  </a:extLst>
                </a:gridCol>
                <a:gridCol w="756908">
                  <a:extLst>
                    <a:ext uri="{9D8B030D-6E8A-4147-A177-3AD203B41FA5}">
                      <a16:colId xmlns:a16="http://schemas.microsoft.com/office/drawing/2014/main" val="1501305071"/>
                    </a:ext>
                  </a:extLst>
                </a:gridCol>
                <a:gridCol w="756907">
                  <a:extLst>
                    <a:ext uri="{9D8B030D-6E8A-4147-A177-3AD203B41FA5}">
                      <a16:colId xmlns:a16="http://schemas.microsoft.com/office/drawing/2014/main" val="517778556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1882470" y="3069568"/>
            <a:ext cx="738528" cy="71795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2642046" y="3064306"/>
            <a:ext cx="738528" cy="72931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3411820" y="3058391"/>
            <a:ext cx="729763" cy="7302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4150179" y="3058617"/>
            <a:ext cx="759871" cy="7323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4927242" y="3064439"/>
            <a:ext cx="729935" cy="7213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364078"/>
              </p:ext>
            </p:extLst>
          </p:nvPr>
        </p:nvGraphicFramePr>
        <p:xfrm>
          <a:off x="1878783" y="4174967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90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756908">
                  <a:extLst>
                    <a:ext uri="{9D8B030D-6E8A-4147-A177-3AD203B41FA5}">
                      <a16:colId xmlns:a16="http://schemas.microsoft.com/office/drawing/2014/main" val="1985401357"/>
                    </a:ext>
                  </a:extLst>
                </a:gridCol>
                <a:gridCol w="756907">
                  <a:extLst>
                    <a:ext uri="{9D8B030D-6E8A-4147-A177-3AD203B41FA5}">
                      <a16:colId xmlns:a16="http://schemas.microsoft.com/office/drawing/2014/main" val="1034495178"/>
                    </a:ext>
                  </a:extLst>
                </a:gridCol>
                <a:gridCol w="756907">
                  <a:extLst>
                    <a:ext uri="{9D8B030D-6E8A-4147-A177-3AD203B41FA5}">
                      <a16:colId xmlns:a16="http://schemas.microsoft.com/office/drawing/2014/main" val="4200622758"/>
                    </a:ext>
                  </a:extLst>
                </a:gridCol>
                <a:gridCol w="756908">
                  <a:extLst>
                    <a:ext uri="{9D8B030D-6E8A-4147-A177-3AD203B41FA5}">
                      <a16:colId xmlns:a16="http://schemas.microsoft.com/office/drawing/2014/main" val="1501305071"/>
                    </a:ext>
                  </a:extLst>
                </a:gridCol>
                <a:gridCol w="756907">
                  <a:extLst>
                    <a:ext uri="{9D8B030D-6E8A-4147-A177-3AD203B41FA5}">
                      <a16:colId xmlns:a16="http://schemas.microsoft.com/office/drawing/2014/main" val="517778556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1882298" y="4186258"/>
            <a:ext cx="738700" cy="7169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2631303" y="4181770"/>
            <a:ext cx="732498" cy="7169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3387441" y="4190750"/>
            <a:ext cx="747757" cy="7214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699685"/>
              </p:ext>
            </p:extLst>
          </p:nvPr>
        </p:nvGraphicFramePr>
        <p:xfrm>
          <a:off x="1882470" y="5334899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90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756908">
                  <a:extLst>
                    <a:ext uri="{9D8B030D-6E8A-4147-A177-3AD203B41FA5}">
                      <a16:colId xmlns:a16="http://schemas.microsoft.com/office/drawing/2014/main" val="1985401357"/>
                    </a:ext>
                  </a:extLst>
                </a:gridCol>
                <a:gridCol w="756907">
                  <a:extLst>
                    <a:ext uri="{9D8B030D-6E8A-4147-A177-3AD203B41FA5}">
                      <a16:colId xmlns:a16="http://schemas.microsoft.com/office/drawing/2014/main" val="1034495178"/>
                    </a:ext>
                  </a:extLst>
                </a:gridCol>
                <a:gridCol w="756907">
                  <a:extLst>
                    <a:ext uri="{9D8B030D-6E8A-4147-A177-3AD203B41FA5}">
                      <a16:colId xmlns:a16="http://schemas.microsoft.com/office/drawing/2014/main" val="4200622758"/>
                    </a:ext>
                  </a:extLst>
                </a:gridCol>
                <a:gridCol w="756908">
                  <a:extLst>
                    <a:ext uri="{9D8B030D-6E8A-4147-A177-3AD203B41FA5}">
                      <a16:colId xmlns:a16="http://schemas.microsoft.com/office/drawing/2014/main" val="1501305071"/>
                    </a:ext>
                  </a:extLst>
                </a:gridCol>
                <a:gridCol w="756907">
                  <a:extLst>
                    <a:ext uri="{9D8B030D-6E8A-4147-A177-3AD203B41FA5}">
                      <a16:colId xmlns:a16="http://schemas.microsoft.com/office/drawing/2014/main" val="517778556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1896777" y="5356812"/>
            <a:ext cx="724221" cy="7068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585344" y="3551121"/>
                <a:ext cx="747197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44" y="3551121"/>
                <a:ext cx="747197" cy="90178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901187" y="3615669"/>
                <a:ext cx="1185567" cy="780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b="0" dirty="0">
                    <a:solidFill>
                      <a:schemeClr val="accent1"/>
                    </a:solidFill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1187" y="3615669"/>
                <a:ext cx="1185567" cy="780791"/>
              </a:xfrm>
              <a:prstGeom prst="rect">
                <a:avLst/>
              </a:prstGeom>
              <a:blipFill>
                <a:blip r:embed="rId11"/>
                <a:stretch>
                  <a:fillRect b="-8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901287" y="4507331"/>
                <a:ext cx="1185567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b="0" dirty="0">
                    <a:solidFill>
                      <a:schemeClr val="accent1"/>
                    </a:solidFill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1287" y="4507331"/>
                <a:ext cx="1185567" cy="764312"/>
              </a:xfrm>
              <a:prstGeom prst="rect">
                <a:avLst/>
              </a:prstGeom>
              <a:blipFill>
                <a:blip r:embed="rId12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7508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7" grpId="0"/>
      <p:bldP spid="36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52348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25237" y="436215"/>
                <a:ext cx="2092037" cy="789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237" y="436215"/>
                <a:ext cx="2092037" cy="7895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ounded Rectangle 24"/>
          <p:cNvSpPr/>
          <p:nvPr/>
        </p:nvSpPr>
        <p:spPr>
          <a:xfrm>
            <a:off x="2531395" y="406749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986646" y="386034"/>
                <a:ext cx="2314774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646" y="386034"/>
                <a:ext cx="2314774" cy="7660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ounded Rectangle 26"/>
          <p:cNvSpPr/>
          <p:nvPr/>
        </p:nvSpPr>
        <p:spPr>
          <a:xfrm>
            <a:off x="5012416" y="385967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049482" y="1813052"/>
                <a:ext cx="2092036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482" y="1813052"/>
                <a:ext cx="2092036" cy="7660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ounded Rectangle 28"/>
          <p:cNvSpPr/>
          <p:nvPr/>
        </p:nvSpPr>
        <p:spPr>
          <a:xfrm>
            <a:off x="1372396" y="1806124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975989" y="1797175"/>
                <a:ext cx="2092036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989" y="1797175"/>
                <a:ext cx="2092036" cy="766044"/>
              </a:xfrm>
              <a:prstGeom prst="rect">
                <a:avLst/>
              </a:prstGeom>
              <a:blipFill>
                <a:blip r:embed="rId7"/>
                <a:stretch>
                  <a:fillRect b="-11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ounded Rectangle 30"/>
          <p:cNvSpPr/>
          <p:nvPr/>
        </p:nvSpPr>
        <p:spPr>
          <a:xfrm>
            <a:off x="4977244" y="1787431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121224" y="3039113"/>
            <a:ext cx="1697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21224" y="4881902"/>
            <a:ext cx="1697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167247" y="4913635"/>
                <a:ext cx="2601189" cy="769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247" y="4913635"/>
                <a:ext cx="2601189" cy="769313"/>
              </a:xfrm>
              <a:prstGeom prst="rect">
                <a:avLst/>
              </a:prstGeom>
              <a:blipFill>
                <a:blip r:embed="rId8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ounded Rectangle 39"/>
          <p:cNvSpPr/>
          <p:nvPr/>
        </p:nvSpPr>
        <p:spPr>
          <a:xfrm>
            <a:off x="3387979" y="4923467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3387979" y="5406499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114296" y="600660"/>
            <a:ext cx="1697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1) </a:t>
            </a:r>
          </a:p>
        </p:txBody>
      </p: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008564"/>
              </p:ext>
            </p:extLst>
          </p:nvPr>
        </p:nvGraphicFramePr>
        <p:xfrm>
          <a:off x="1451264" y="3163811"/>
          <a:ext cx="3433674" cy="365760"/>
        </p:xfrm>
        <a:graphic>
          <a:graphicData uri="http://schemas.openxmlformats.org/drawingml/2006/table">
            <a:tbl>
              <a:tblPr/>
              <a:tblGrid>
                <a:gridCol w="490525">
                  <a:extLst>
                    <a:ext uri="{9D8B030D-6E8A-4147-A177-3AD203B41FA5}">
                      <a16:colId xmlns:a16="http://schemas.microsoft.com/office/drawing/2014/main" val="2906765102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1110067360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2329364081"/>
                    </a:ext>
                  </a:extLst>
                </a:gridCol>
                <a:gridCol w="490524">
                  <a:extLst>
                    <a:ext uri="{9D8B030D-6E8A-4147-A177-3AD203B41FA5}">
                      <a16:colId xmlns:a16="http://schemas.microsoft.com/office/drawing/2014/main" val="2110176772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28218535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3633957789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38124132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211979"/>
                  </a:ext>
                </a:extLst>
              </a:tr>
            </a:tbl>
          </a:graphicData>
        </a:graphic>
      </p:graphicFrame>
      <p:cxnSp>
        <p:nvCxnSpPr>
          <p:cNvPr id="44" name="Straight Arrow Connector 43"/>
          <p:cNvCxnSpPr/>
          <p:nvPr/>
        </p:nvCxnSpPr>
        <p:spPr>
          <a:xfrm>
            <a:off x="2469461" y="4130163"/>
            <a:ext cx="2415477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622923"/>
              </p:ext>
            </p:extLst>
          </p:nvPr>
        </p:nvGraphicFramePr>
        <p:xfrm>
          <a:off x="1451264" y="3974797"/>
          <a:ext cx="981050" cy="365760"/>
        </p:xfrm>
        <a:graphic>
          <a:graphicData uri="http://schemas.openxmlformats.org/drawingml/2006/table">
            <a:tbl>
              <a:tblPr/>
              <a:tblGrid>
                <a:gridCol w="490525">
                  <a:extLst>
                    <a:ext uri="{9D8B030D-6E8A-4147-A177-3AD203B41FA5}">
                      <a16:colId xmlns:a16="http://schemas.microsoft.com/office/drawing/2014/main" val="2906765102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11100673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211979"/>
                  </a:ext>
                </a:extLst>
              </a:tr>
            </a:tbl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3544402" y="3654227"/>
            <a:ext cx="256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37306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3544402" y="3654227"/>
            <a:ext cx="256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801912E-488D-4713-9ACA-075A543CCF03}"/>
                  </a:ext>
                </a:extLst>
              </p:cNvPr>
              <p:cNvSpPr txBox="1"/>
              <p:nvPr/>
            </p:nvSpPr>
            <p:spPr>
              <a:xfrm>
                <a:off x="1025237" y="436215"/>
                <a:ext cx="2092037" cy="789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801912E-488D-4713-9ACA-075A543CCF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237" y="436215"/>
                <a:ext cx="2092037" cy="7895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ounded Rectangle 24">
            <a:extLst>
              <a:ext uri="{FF2B5EF4-FFF2-40B4-BE49-F238E27FC236}">
                <a16:creationId xmlns:a16="http://schemas.microsoft.com/office/drawing/2014/main" id="{BBBA7FE3-B3A0-472E-A9CD-8409AF469C01}"/>
              </a:ext>
            </a:extLst>
          </p:cNvPr>
          <p:cNvSpPr/>
          <p:nvPr/>
        </p:nvSpPr>
        <p:spPr>
          <a:xfrm>
            <a:off x="2531395" y="406749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D435545-19A0-4F92-A15A-F95D36669131}"/>
                  </a:ext>
                </a:extLst>
              </p:cNvPr>
              <p:cNvSpPr txBox="1"/>
              <p:nvPr/>
            </p:nvSpPr>
            <p:spPr>
              <a:xfrm>
                <a:off x="3986646" y="386034"/>
                <a:ext cx="2314774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D435545-19A0-4F92-A15A-F95D36669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646" y="386034"/>
                <a:ext cx="2314774" cy="7660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ounded Rectangle 26">
            <a:extLst>
              <a:ext uri="{FF2B5EF4-FFF2-40B4-BE49-F238E27FC236}">
                <a16:creationId xmlns:a16="http://schemas.microsoft.com/office/drawing/2014/main" id="{4E128CBB-7E2C-43F0-8F22-63D06F08AF6A}"/>
              </a:ext>
            </a:extLst>
          </p:cNvPr>
          <p:cNvSpPr/>
          <p:nvPr/>
        </p:nvSpPr>
        <p:spPr>
          <a:xfrm>
            <a:off x="5012416" y="385967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F9932EF-75E7-4412-A865-BA046820E075}"/>
                  </a:ext>
                </a:extLst>
              </p:cNvPr>
              <p:cNvSpPr txBox="1"/>
              <p:nvPr/>
            </p:nvSpPr>
            <p:spPr>
              <a:xfrm>
                <a:off x="1049482" y="1813052"/>
                <a:ext cx="2092036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F9932EF-75E7-4412-A865-BA046820E0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482" y="1813052"/>
                <a:ext cx="2092036" cy="76604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ounded Rectangle 28">
            <a:extLst>
              <a:ext uri="{FF2B5EF4-FFF2-40B4-BE49-F238E27FC236}">
                <a16:creationId xmlns:a16="http://schemas.microsoft.com/office/drawing/2014/main" id="{AE07350F-63D3-4752-AB42-279B8BA4B9D3}"/>
              </a:ext>
            </a:extLst>
          </p:cNvPr>
          <p:cNvSpPr/>
          <p:nvPr/>
        </p:nvSpPr>
        <p:spPr>
          <a:xfrm>
            <a:off x="1372396" y="1806124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B7365E5-805F-4E8C-94DA-4569DBA45554}"/>
                  </a:ext>
                </a:extLst>
              </p:cNvPr>
              <p:cNvSpPr txBox="1"/>
              <p:nvPr/>
            </p:nvSpPr>
            <p:spPr>
              <a:xfrm>
                <a:off x="3975989" y="1797175"/>
                <a:ext cx="2092036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</a:t>
                </a: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B7365E5-805F-4E8C-94DA-4569DBA455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989" y="1797175"/>
                <a:ext cx="2092036" cy="766044"/>
              </a:xfrm>
              <a:prstGeom prst="rect">
                <a:avLst/>
              </a:prstGeom>
              <a:blipFill>
                <a:blip r:embed="rId9"/>
                <a:stretch>
                  <a:fillRect b="-11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Rounded Rectangle 30">
            <a:extLst>
              <a:ext uri="{FF2B5EF4-FFF2-40B4-BE49-F238E27FC236}">
                <a16:creationId xmlns:a16="http://schemas.microsoft.com/office/drawing/2014/main" id="{3120E3ED-CC04-4894-8618-3FB2FB764A4A}"/>
              </a:ext>
            </a:extLst>
          </p:cNvPr>
          <p:cNvSpPr/>
          <p:nvPr/>
        </p:nvSpPr>
        <p:spPr>
          <a:xfrm>
            <a:off x="4977244" y="1787431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6BE476B-DE62-4B67-9BAA-348E93744EBE}"/>
              </a:ext>
            </a:extLst>
          </p:cNvPr>
          <p:cNvSpPr txBox="1"/>
          <p:nvPr/>
        </p:nvSpPr>
        <p:spPr>
          <a:xfrm>
            <a:off x="121224" y="3039113"/>
            <a:ext cx="1697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0199E3E-0F98-43EB-8BF9-90624AC99FA6}"/>
              </a:ext>
            </a:extLst>
          </p:cNvPr>
          <p:cNvSpPr txBox="1"/>
          <p:nvPr/>
        </p:nvSpPr>
        <p:spPr>
          <a:xfrm>
            <a:off x="121224" y="4881902"/>
            <a:ext cx="1697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4258CF5F-F9EB-49A0-825C-8E4DDF27F25A}"/>
                  </a:ext>
                </a:extLst>
              </p:cNvPr>
              <p:cNvSpPr txBox="1"/>
              <p:nvPr/>
            </p:nvSpPr>
            <p:spPr>
              <a:xfrm>
                <a:off x="1167247" y="4913635"/>
                <a:ext cx="2601189" cy="769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4258CF5F-F9EB-49A0-825C-8E4DDF27F2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247" y="4913635"/>
                <a:ext cx="2601189" cy="769313"/>
              </a:xfrm>
              <a:prstGeom prst="rect">
                <a:avLst/>
              </a:prstGeom>
              <a:blipFill>
                <a:blip r:embed="rId10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Rounded Rectangle 39">
            <a:extLst>
              <a:ext uri="{FF2B5EF4-FFF2-40B4-BE49-F238E27FC236}">
                <a16:creationId xmlns:a16="http://schemas.microsoft.com/office/drawing/2014/main" id="{F9E068D4-E441-4221-A1BF-64597CF2F086}"/>
              </a:ext>
            </a:extLst>
          </p:cNvPr>
          <p:cNvSpPr/>
          <p:nvPr/>
        </p:nvSpPr>
        <p:spPr>
          <a:xfrm>
            <a:off x="3387979" y="4923467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ounded Rectangle 40">
            <a:extLst>
              <a:ext uri="{FF2B5EF4-FFF2-40B4-BE49-F238E27FC236}">
                <a16:creationId xmlns:a16="http://schemas.microsoft.com/office/drawing/2014/main" id="{C2844ECC-E266-4F35-98B4-3D27ADD81F91}"/>
              </a:ext>
            </a:extLst>
          </p:cNvPr>
          <p:cNvSpPr/>
          <p:nvPr/>
        </p:nvSpPr>
        <p:spPr>
          <a:xfrm>
            <a:off x="3387979" y="5406499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AB0D5E6-2F3B-4520-B374-41EC23517848}"/>
              </a:ext>
            </a:extLst>
          </p:cNvPr>
          <p:cNvSpPr txBox="1"/>
          <p:nvPr/>
        </p:nvSpPr>
        <p:spPr>
          <a:xfrm>
            <a:off x="114296" y="600660"/>
            <a:ext cx="1697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1) </a:t>
            </a:r>
          </a:p>
        </p:txBody>
      </p:sp>
      <p:graphicFrame>
        <p:nvGraphicFramePr>
          <p:cNvPr id="65" name="Table 64">
            <a:extLst>
              <a:ext uri="{FF2B5EF4-FFF2-40B4-BE49-F238E27FC236}">
                <a16:creationId xmlns:a16="http://schemas.microsoft.com/office/drawing/2014/main" id="{C2571112-BCFB-4EEC-AF2D-675AF3CF1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732319"/>
              </p:ext>
            </p:extLst>
          </p:nvPr>
        </p:nvGraphicFramePr>
        <p:xfrm>
          <a:off x="1451264" y="3163811"/>
          <a:ext cx="3433674" cy="365760"/>
        </p:xfrm>
        <a:graphic>
          <a:graphicData uri="http://schemas.openxmlformats.org/drawingml/2006/table">
            <a:tbl>
              <a:tblPr/>
              <a:tblGrid>
                <a:gridCol w="490525">
                  <a:extLst>
                    <a:ext uri="{9D8B030D-6E8A-4147-A177-3AD203B41FA5}">
                      <a16:colId xmlns:a16="http://schemas.microsoft.com/office/drawing/2014/main" val="2906765102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1110067360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2329364081"/>
                    </a:ext>
                  </a:extLst>
                </a:gridCol>
                <a:gridCol w="490524">
                  <a:extLst>
                    <a:ext uri="{9D8B030D-6E8A-4147-A177-3AD203B41FA5}">
                      <a16:colId xmlns:a16="http://schemas.microsoft.com/office/drawing/2014/main" val="2110176772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28218535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3633957789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38124132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211979"/>
                  </a:ext>
                </a:extLst>
              </a:tr>
            </a:tbl>
          </a:graphicData>
        </a:graphic>
      </p:graphicFrame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B16711CC-1157-4C67-995C-0CB99F03D193}"/>
              </a:ext>
            </a:extLst>
          </p:cNvPr>
          <p:cNvCxnSpPr/>
          <p:nvPr/>
        </p:nvCxnSpPr>
        <p:spPr>
          <a:xfrm>
            <a:off x="2469461" y="4130163"/>
            <a:ext cx="2415477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6B0C359B-B567-4929-80BB-0D3A17D7F9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756267"/>
              </p:ext>
            </p:extLst>
          </p:nvPr>
        </p:nvGraphicFramePr>
        <p:xfrm>
          <a:off x="1451264" y="3974797"/>
          <a:ext cx="981050" cy="365760"/>
        </p:xfrm>
        <a:graphic>
          <a:graphicData uri="http://schemas.openxmlformats.org/drawingml/2006/table">
            <a:tbl>
              <a:tblPr/>
              <a:tblGrid>
                <a:gridCol w="490525">
                  <a:extLst>
                    <a:ext uri="{9D8B030D-6E8A-4147-A177-3AD203B41FA5}">
                      <a16:colId xmlns:a16="http://schemas.microsoft.com/office/drawing/2014/main" val="2906765102"/>
                    </a:ext>
                  </a:extLst>
                </a:gridCol>
                <a:gridCol w="490525">
                  <a:extLst>
                    <a:ext uri="{9D8B030D-6E8A-4147-A177-3AD203B41FA5}">
                      <a16:colId xmlns:a16="http://schemas.microsoft.com/office/drawing/2014/main" val="11100673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211979"/>
                  </a:ext>
                </a:extLst>
              </a:tr>
            </a:tbl>
          </a:graphicData>
        </a:graphic>
      </p:graphicFrame>
      <p:sp>
        <p:nvSpPr>
          <p:cNvPr id="27" name="Rounded Rectangle 26"/>
          <p:cNvSpPr/>
          <p:nvPr/>
        </p:nvSpPr>
        <p:spPr>
          <a:xfrm>
            <a:off x="2531395" y="406749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5012416" y="385967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1372396" y="1806124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4977244" y="1787431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06274" y="3529571"/>
                <a:ext cx="732568" cy="6032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rgbClr val="0070C0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rgbClr val="0070C0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274" y="3529571"/>
                <a:ext cx="732568" cy="60324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ounded Rectangle 54"/>
          <p:cNvSpPr/>
          <p:nvPr/>
        </p:nvSpPr>
        <p:spPr>
          <a:xfrm>
            <a:off x="3387979" y="4923467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3387979" y="5406499"/>
            <a:ext cx="304800" cy="37407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93446" y="4920592"/>
                <a:ext cx="1212273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</a:rPr>
                  <a:t> 1</a:t>
                </a:r>
                <a:r>
                  <a:rPr lang="en-GB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rgbClr val="0070C0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rgbClr val="0070C0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endParaRPr lang="en-GB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3446" y="4920592"/>
                <a:ext cx="1212273" cy="764312"/>
              </a:xfrm>
              <a:prstGeom prst="rect">
                <a:avLst/>
              </a:prstGeom>
              <a:blipFill>
                <a:blip r:embed="rId12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98600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27" grpId="0" animBg="1"/>
      <p:bldP spid="52" grpId="0" animBg="1"/>
      <p:bldP spid="53" grpId="0" animBg="1"/>
      <p:bldP spid="54" grpId="0" animBg="1"/>
      <p:bldP spid="5" grpId="0"/>
      <p:bldP spid="55" grpId="0" animBg="1"/>
      <p:bldP spid="56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1060117"/>
                <a:ext cx="1412566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b="0" dirty="0">
                    <a:solidFill>
                      <a:schemeClr val="tx1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1060117"/>
                <a:ext cx="1412566" cy="766044"/>
              </a:xfrm>
              <a:prstGeom prst="rect">
                <a:avLst/>
              </a:prstGeom>
              <a:blipFill>
                <a:blip r:embed="rId5"/>
                <a:stretch>
                  <a:fillRect l="-8621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685869" y="1061848"/>
                <a:ext cx="691728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>
                        <a:solidFill>
                          <a:schemeClr val="accent1"/>
                        </a:solidFill>
                      </a:rPr>
                      <m:t>1</m:t>
                    </m:r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869" y="1061848"/>
                <a:ext cx="691728" cy="76937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092756"/>
              </p:ext>
            </p:extLst>
          </p:nvPr>
        </p:nvGraphicFramePr>
        <p:xfrm>
          <a:off x="1866897" y="3110370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530293"/>
              </p:ext>
            </p:extLst>
          </p:nvPr>
        </p:nvGraphicFramePr>
        <p:xfrm>
          <a:off x="1871958" y="2108315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70822"/>
              </p:ext>
            </p:extLst>
          </p:nvPr>
        </p:nvGraphicFramePr>
        <p:xfrm>
          <a:off x="1866897" y="3110370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6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156329417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2211812901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970232246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385955496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302973470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526819257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2707468164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841430" y="3110371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276832" y="3110371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4702840" y="3110371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4123494" y="3110371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3565647" y="3110371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91059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1060117"/>
                <a:ext cx="1595309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b="0" dirty="0">
                    <a:solidFill>
                      <a:schemeClr val="tx1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1060117"/>
                <a:ext cx="1595309" cy="769378"/>
              </a:xfrm>
              <a:prstGeom prst="rect">
                <a:avLst/>
              </a:prstGeom>
              <a:blipFill>
                <a:blip r:embed="rId5"/>
                <a:stretch>
                  <a:fillRect l="-7634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847794" y="1080898"/>
                <a:ext cx="449162" cy="7692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794" y="1080898"/>
                <a:ext cx="449162" cy="7692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059413"/>
              </p:ext>
            </p:extLst>
          </p:nvPr>
        </p:nvGraphicFramePr>
        <p:xfrm>
          <a:off x="1866897" y="3120968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530293"/>
              </p:ext>
            </p:extLst>
          </p:nvPr>
        </p:nvGraphicFramePr>
        <p:xfrm>
          <a:off x="1871958" y="2108315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617128"/>
              </p:ext>
            </p:extLst>
          </p:nvPr>
        </p:nvGraphicFramePr>
        <p:xfrm>
          <a:off x="1866897" y="3127647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6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156329417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2211812901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970232246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385955496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302973470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526819257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2707468164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841430" y="3110371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276832" y="3117570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4702840" y="3125179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  <a:stCxn id="31" idx="2"/>
          </p:cNvCxnSpPr>
          <p:nvPr/>
        </p:nvCxnSpPr>
        <p:spPr>
          <a:xfrm flipV="1">
            <a:off x="4137619" y="3124614"/>
            <a:ext cx="563457" cy="7442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3575552" y="3132553"/>
            <a:ext cx="562067" cy="7190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3003580" y="3124367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2441513" y="3116181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1879446" y="3107995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666765"/>
              </p:ext>
            </p:extLst>
          </p:nvPr>
        </p:nvGraphicFramePr>
        <p:xfrm>
          <a:off x="1875645" y="2112935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6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156329417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2211812901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970232246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385955496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302973470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526819257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2707468164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848804" y="2097717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269458" y="2116955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90B436B-1C14-4E15-8319-05A2D1F0E122}"/>
                  </a:ext>
                </a:extLst>
              </p:cNvPr>
              <p:cNvSpPr/>
              <p:nvPr/>
            </p:nvSpPr>
            <p:spPr>
              <a:xfrm>
                <a:off x="3204827" y="1076362"/>
                <a:ext cx="798617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90B436B-1C14-4E15-8319-05A2D1F0E1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827" y="1076362"/>
                <a:ext cx="798617" cy="769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978211"/>
              </p:ext>
            </p:extLst>
          </p:nvPr>
        </p:nvGraphicFramePr>
        <p:xfrm>
          <a:off x="1875645" y="2118268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536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135361">
                  <a:extLst>
                    <a:ext uri="{9D8B030D-6E8A-4147-A177-3AD203B41FA5}">
                      <a16:colId xmlns:a16="http://schemas.microsoft.com/office/drawing/2014/main" val="4100129483"/>
                    </a:ext>
                  </a:extLst>
                </a:gridCol>
                <a:gridCol w="1135361">
                  <a:extLst>
                    <a:ext uri="{9D8B030D-6E8A-4147-A177-3AD203B41FA5}">
                      <a16:colId xmlns:a16="http://schemas.microsoft.com/office/drawing/2014/main" val="1829771288"/>
                    </a:ext>
                  </a:extLst>
                </a:gridCol>
                <a:gridCol w="1135361">
                  <a:extLst>
                    <a:ext uri="{9D8B030D-6E8A-4147-A177-3AD203B41FA5}">
                      <a16:colId xmlns:a16="http://schemas.microsoft.com/office/drawing/2014/main" val="3752857694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6591035" y="3109842"/>
                <a:ext cx="449162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ysClr val="windowText" lastClr="000000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ysClr val="windowText" lastClr="000000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1035" y="3109842"/>
                <a:ext cx="449162" cy="7693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6601782" y="2118938"/>
                <a:ext cx="449162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ysClr val="windowText" lastClr="000000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ysClr val="windowText" lastClr="000000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1782" y="2118938"/>
                <a:ext cx="449162" cy="76937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98059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3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1060117"/>
                <a:ext cx="1595309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3</a:t>
                </a:r>
                <a:r>
                  <a:rPr lang="en-GB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1060117"/>
                <a:ext cx="1595309" cy="769378"/>
              </a:xfrm>
              <a:prstGeom prst="rect">
                <a:avLst/>
              </a:prstGeom>
              <a:blipFill>
                <a:blip r:embed="rId5"/>
                <a:stretch>
                  <a:fillRect l="-7634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847794" y="1060117"/>
                <a:ext cx="713657" cy="7692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794" y="1060117"/>
                <a:ext cx="713657" cy="769250"/>
              </a:xfrm>
              <a:prstGeom prst="rect">
                <a:avLst/>
              </a:prstGeom>
              <a:blipFill>
                <a:blip r:embed="rId6"/>
                <a:stretch>
                  <a:fillRect l="-17094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7992F1B1-F099-47DC-A668-87B127284A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2849" y="970510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8F0D7AC-0391-4244-93B3-E2BE76307F5E}"/>
              </a:ext>
            </a:extLst>
          </p:cNvPr>
          <p:cNvSpPr txBox="1"/>
          <p:nvPr/>
        </p:nvSpPr>
        <p:spPr>
          <a:xfrm>
            <a:off x="5651235" y="10927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294666"/>
              </p:ext>
            </p:extLst>
          </p:nvPr>
        </p:nvGraphicFramePr>
        <p:xfrm>
          <a:off x="1875759" y="4609522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013267"/>
              </p:ext>
            </p:extLst>
          </p:nvPr>
        </p:nvGraphicFramePr>
        <p:xfrm>
          <a:off x="1875759" y="3454443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926338"/>
              </p:ext>
            </p:extLst>
          </p:nvPr>
        </p:nvGraphicFramePr>
        <p:xfrm>
          <a:off x="1875759" y="4616201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6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156329417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2211812901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970232246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385955496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302973470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526819257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2707468164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850292" y="4598925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285694" y="4606124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4711702" y="4613733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4137966" y="4613168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3574509" y="4621107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3012442" y="4612921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2450375" y="4604735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1888308" y="4596549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800014"/>
              </p:ext>
            </p:extLst>
          </p:nvPr>
        </p:nvGraphicFramePr>
        <p:xfrm>
          <a:off x="1879446" y="3459063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6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156329417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2211812901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970232246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385955496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302973470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526819257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2707468164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852605" y="3443845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3D72B04-2238-4319-88EC-8DA5E6F4630C}"/>
              </a:ext>
            </a:extLst>
          </p:cNvPr>
          <p:cNvCxnSpPr>
            <a:cxnSpLocks/>
          </p:cNvCxnSpPr>
          <p:nvPr/>
        </p:nvCxnSpPr>
        <p:spPr>
          <a:xfrm flipV="1">
            <a:off x="5273259" y="3463083"/>
            <a:ext cx="571972" cy="7412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90B436B-1C14-4E15-8319-05A2D1F0E122}"/>
                  </a:ext>
                </a:extLst>
              </p:cNvPr>
              <p:cNvSpPr/>
              <p:nvPr/>
            </p:nvSpPr>
            <p:spPr>
              <a:xfrm>
                <a:off x="3401939" y="1060117"/>
                <a:ext cx="981359" cy="767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90B436B-1C14-4E15-8319-05A2D1F0E1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1939" y="1060117"/>
                <a:ext cx="981359" cy="767069"/>
              </a:xfrm>
              <a:prstGeom prst="rect">
                <a:avLst/>
              </a:prstGeom>
              <a:blipFill>
                <a:blip r:embed="rId8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678335"/>
              </p:ext>
            </p:extLst>
          </p:nvPr>
        </p:nvGraphicFramePr>
        <p:xfrm>
          <a:off x="1879446" y="3464396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536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135361">
                  <a:extLst>
                    <a:ext uri="{9D8B030D-6E8A-4147-A177-3AD203B41FA5}">
                      <a16:colId xmlns:a16="http://schemas.microsoft.com/office/drawing/2014/main" val="4100129483"/>
                    </a:ext>
                  </a:extLst>
                </a:gridCol>
                <a:gridCol w="1135361">
                  <a:extLst>
                    <a:ext uri="{9D8B030D-6E8A-4147-A177-3AD203B41FA5}">
                      <a16:colId xmlns:a16="http://schemas.microsoft.com/office/drawing/2014/main" val="1829771288"/>
                    </a:ext>
                  </a:extLst>
                </a:gridCol>
                <a:gridCol w="1135361">
                  <a:extLst>
                    <a:ext uri="{9D8B030D-6E8A-4147-A177-3AD203B41FA5}">
                      <a16:colId xmlns:a16="http://schemas.microsoft.com/office/drawing/2014/main" val="3752857694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6599897" y="4598396"/>
                <a:ext cx="449162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ysClr val="windowText" lastClr="000000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ysClr val="windowText" lastClr="000000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897" y="4598396"/>
                <a:ext cx="449162" cy="76937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6605583" y="3465066"/>
                <a:ext cx="449162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ysClr val="windowText" lastClr="000000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ysClr val="windowText" lastClr="000000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5583" y="3465066"/>
                <a:ext cx="449162" cy="7693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869672"/>
              </p:ext>
            </p:extLst>
          </p:nvPr>
        </p:nvGraphicFramePr>
        <p:xfrm>
          <a:off x="1879446" y="2334904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7792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17" grpId="1"/>
      <p:bldP spid="23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97629" y="1060117"/>
                <a:ext cx="2124299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3</a:t>
                </a:r>
                <a:r>
                  <a:rPr lang="en-GB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29" y="1060117"/>
                <a:ext cx="2124299" cy="769378"/>
              </a:xfrm>
              <a:prstGeom prst="rect">
                <a:avLst/>
              </a:prstGeom>
              <a:blipFill>
                <a:blip r:embed="rId5"/>
                <a:stretch>
                  <a:fillRect l="-5731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8" name="Picture 27">
            <a:extLst>
              <a:ext uri="{FF2B5EF4-FFF2-40B4-BE49-F238E27FC236}">
                <a16:creationId xmlns:a16="http://schemas.microsoft.com/office/drawing/2014/main" id="{B2C6C4DD-5568-4024-A851-24D8E71F6B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20685" y="2631649"/>
            <a:ext cx="2142380" cy="2144693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543F1F4D-C75C-4A99-94F3-A226AA5D9C1E}"/>
              </a:ext>
            </a:extLst>
          </p:cNvPr>
          <p:cNvSpPr/>
          <p:nvPr/>
        </p:nvSpPr>
        <p:spPr>
          <a:xfrm>
            <a:off x="6694712" y="2781434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/>
              <a:t>3</a:t>
            </a:r>
            <a:r>
              <a:rPr lang="en-GB" sz="28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43F1F4D-C75C-4A99-94F3-A226AA5D9C1E}"/>
                  </a:ext>
                </a:extLst>
              </p:cNvPr>
              <p:cNvSpPr/>
              <p:nvPr/>
            </p:nvSpPr>
            <p:spPr>
              <a:xfrm>
                <a:off x="7218786" y="3910708"/>
                <a:ext cx="631904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43F1F4D-C75C-4A99-94F3-A226AA5D9C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786" y="3910708"/>
                <a:ext cx="631904" cy="769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543F1F4D-C75C-4A99-94F3-A226AA5D9C1E}"/>
                  </a:ext>
                </a:extLst>
              </p:cNvPr>
              <p:cNvSpPr/>
              <p:nvPr/>
            </p:nvSpPr>
            <p:spPr>
              <a:xfrm>
                <a:off x="5869736" y="3899295"/>
                <a:ext cx="729687" cy="7807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543F1F4D-C75C-4A99-94F3-A226AA5D9C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9736" y="3899295"/>
                <a:ext cx="729687" cy="780791"/>
              </a:xfrm>
              <a:prstGeom prst="rect">
                <a:avLst/>
              </a:prstGeom>
              <a:blipFill>
                <a:blip r:embed="rId8"/>
                <a:stretch>
                  <a:fillRect l="-17500" b="-8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73864"/>
              </p:ext>
            </p:extLst>
          </p:nvPr>
        </p:nvGraphicFramePr>
        <p:xfrm>
          <a:off x="925264" y="4477171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474341"/>
              </p:ext>
            </p:extLst>
          </p:nvPr>
        </p:nvGraphicFramePr>
        <p:xfrm>
          <a:off x="925264" y="3322092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379944"/>
              </p:ext>
            </p:extLst>
          </p:nvPr>
        </p:nvGraphicFramePr>
        <p:xfrm>
          <a:off x="925264" y="4481791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6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156329417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2211812901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970232246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385955496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302973470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526819257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2707468164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489564"/>
              </p:ext>
            </p:extLst>
          </p:nvPr>
        </p:nvGraphicFramePr>
        <p:xfrm>
          <a:off x="925264" y="3321700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6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156329417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2211812901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970232246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3859554961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302973470"/>
                    </a:ext>
                  </a:extLst>
                </a:gridCol>
                <a:gridCol w="567681">
                  <a:extLst>
                    <a:ext uri="{9D8B030D-6E8A-4147-A177-3AD203B41FA5}">
                      <a16:colId xmlns:a16="http://schemas.microsoft.com/office/drawing/2014/main" val="526819257"/>
                    </a:ext>
                  </a:extLst>
                </a:gridCol>
                <a:gridCol w="567680">
                  <a:extLst>
                    <a:ext uri="{9D8B030D-6E8A-4147-A177-3AD203B41FA5}">
                      <a16:colId xmlns:a16="http://schemas.microsoft.com/office/drawing/2014/main" val="2707468164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3DE30D63-E49B-414E-A8E2-31A63165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023626"/>
              </p:ext>
            </p:extLst>
          </p:nvPr>
        </p:nvGraphicFramePr>
        <p:xfrm>
          <a:off x="928951" y="2202553"/>
          <a:ext cx="4541444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4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43F1F4D-C75C-4A99-94F3-A226AA5D9C1E}"/>
                  </a:ext>
                </a:extLst>
              </p:cNvPr>
              <p:cNvSpPr/>
              <p:nvPr/>
            </p:nvSpPr>
            <p:spPr>
              <a:xfrm>
                <a:off x="7121003" y="3910708"/>
                <a:ext cx="729687" cy="7813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43F1F4D-C75C-4A99-94F3-A226AA5D9C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1003" y="3910708"/>
                <a:ext cx="729687" cy="781304"/>
              </a:xfrm>
              <a:prstGeom prst="rect">
                <a:avLst/>
              </a:prstGeom>
              <a:blipFill>
                <a:blip r:embed="rId9"/>
                <a:stretch>
                  <a:fillRect l="-16667" b="-8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42008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7" grpId="0"/>
      <p:bldP spid="37" grpId="1"/>
      <p:bldP spid="38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0.8|1.2|1.3|7.1|8.3|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1.5|7.2|3.6|1.4|1.1|1|1|2.9|8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1|1.7|4|4.3|4|2.8|0.9|0.8|8.5|3.4|1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3.1|6.1|7.4|1.4|2.9|0.9|0.8|1|0.9|3.3|2.8|1.8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5.7|2.2|4.1|2.5|2.3|1.9|3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3.4|7.4|5|0.8|9.5|6.5|3.2|1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.9|5.6|2.9|3.8|4|7.6|2|5.8|2.1|4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4.1|4.3|7.6|2.6|1.4|1|0.8|0.8|8.8|4|0.9|1.1|9.9|3.3|7.4|3|3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  <ds:schemaRef ds:uri="cee99ee9-287b-4f9a-957c-ba5ae7375c9a"/>
    <ds:schemaRef ds:uri="522d4c35-b548-4432-90ae-af4376e1c4b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14305</TotalTime>
  <Words>223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– 3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415</cp:revision>
  <dcterms:created xsi:type="dcterms:W3CDTF">2019-07-05T11:02:13Z</dcterms:created>
  <dcterms:modified xsi:type="dcterms:W3CDTF">2021-02-05T14:36:43Z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