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67" r:id="rId14"/>
  </p:sldIdLst>
  <p:sldSz cx="9144000" cy="6858000" type="screen4x3"/>
  <p:notesSz cx="6858000" cy="9144000"/>
  <p:embeddedFontLst>
    <p:embeddedFont>
      <p:font typeface="Twinkl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D33"/>
    <a:srgbClr val="EA516C"/>
    <a:srgbClr val="65186A"/>
    <a:srgbClr val="47B1E5"/>
    <a:srgbClr val="007AC2"/>
    <a:srgbClr val="683E96"/>
    <a:srgbClr val="2CB7BC"/>
    <a:srgbClr val="6C9E72"/>
    <a:srgbClr val="DE1E5A"/>
    <a:srgbClr val="E95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2205"/>
        <p:guide pos="2880"/>
        <p:guide pos="340"/>
        <p:guide orient="horz" pos="3974"/>
        <p:guide pos="5397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formidable-sid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formidable-sid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092166" y="5495453"/>
            <a:ext cx="932507" cy="70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092166" y="3075914"/>
            <a:ext cx="932507" cy="70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squeak.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hay.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live in a hutch.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316062" y="1714144"/>
            <a:ext cx="4144716" cy="3285705"/>
            <a:chOff x="4266543" y="1663364"/>
            <a:chExt cx="4144716" cy="32857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543" y="3013896"/>
              <a:ext cx="4144716" cy="1935173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>
              <a:off x="5513353" y="166336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86495" y="1664345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guinea pig!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93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long tongue.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no legs.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scales.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170087" y="2099313"/>
            <a:ext cx="4381942" cy="2900634"/>
            <a:chOff x="4116269" y="2150381"/>
            <a:chExt cx="4381942" cy="29006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907" y="2576575"/>
              <a:ext cx="3538304" cy="2474440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 flipH="1">
              <a:off x="4116269" y="2150381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67068" y="2167841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snake!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1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big ears.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651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651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End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carrots.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fluffy tail.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170087" y="1473201"/>
            <a:ext cx="4366782" cy="4117838"/>
            <a:chOff x="4116269" y="1524269"/>
            <a:chExt cx="4366782" cy="41178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170" y="1524269"/>
              <a:ext cx="3088881" cy="4117838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 flipH="1">
              <a:off x="4116269" y="170058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67068" y="1718045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rabbit!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21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703947" y="1459345"/>
            <a:ext cx="7738045" cy="4350904"/>
          </a:xfrm>
          <a:custGeom>
            <a:avLst/>
            <a:gdLst>
              <a:gd name="connsiteX0" fmla="*/ 5562593 w 7738045"/>
              <a:gd name="connsiteY0" fmla="*/ 0 h 4350904"/>
              <a:gd name="connsiteX1" fmla="*/ 7738045 w 7738045"/>
              <a:gd name="connsiteY1" fmla="*/ 2175452 h 4350904"/>
              <a:gd name="connsiteX2" fmla="*/ 5562593 w 7738045"/>
              <a:gd name="connsiteY2" fmla="*/ 4350904 h 4350904"/>
              <a:gd name="connsiteX3" fmla="*/ 4525644 w 7738045"/>
              <a:gd name="connsiteY3" fmla="*/ 4088339 h 4350904"/>
              <a:gd name="connsiteX4" fmla="*/ 4492842 w 7738045"/>
              <a:gd name="connsiteY4" fmla="*/ 4068411 h 4350904"/>
              <a:gd name="connsiteX5" fmla="*/ 483357 w 7738045"/>
              <a:gd name="connsiteY5" fmla="*/ 4068411 h 4350904"/>
              <a:gd name="connsiteX6" fmla="*/ 0 w 7738045"/>
              <a:gd name="connsiteY6" fmla="*/ 3585054 h 4350904"/>
              <a:gd name="connsiteX7" fmla="*/ 0 w 7738045"/>
              <a:gd name="connsiteY7" fmla="*/ 643324 h 4350904"/>
              <a:gd name="connsiteX8" fmla="*/ 483357 w 7738045"/>
              <a:gd name="connsiteY8" fmla="*/ 159967 h 4350904"/>
              <a:gd name="connsiteX9" fmla="*/ 4745838 w 7738045"/>
              <a:gd name="connsiteY9" fmla="*/ 159967 h 4350904"/>
              <a:gd name="connsiteX10" fmla="*/ 4915680 w 7738045"/>
              <a:gd name="connsiteY10" fmla="*/ 97804 h 4350904"/>
              <a:gd name="connsiteX11" fmla="*/ 5562593 w 7738045"/>
              <a:gd name="connsiteY11" fmla="*/ 0 h 435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38045" h="4350904">
                <a:moveTo>
                  <a:pt x="5562593" y="0"/>
                </a:moveTo>
                <a:cubicBezTo>
                  <a:pt x="6764062" y="0"/>
                  <a:pt x="7738045" y="973983"/>
                  <a:pt x="7738045" y="2175452"/>
                </a:cubicBezTo>
                <a:cubicBezTo>
                  <a:pt x="7738045" y="3376921"/>
                  <a:pt x="6764062" y="4350904"/>
                  <a:pt x="5562593" y="4350904"/>
                </a:cubicBezTo>
                <a:cubicBezTo>
                  <a:pt x="5187134" y="4350904"/>
                  <a:pt x="4833891" y="4255789"/>
                  <a:pt x="4525644" y="4088339"/>
                </a:cubicBezTo>
                <a:lnTo>
                  <a:pt x="4492842" y="4068411"/>
                </a:lnTo>
                <a:lnTo>
                  <a:pt x="483357" y="4068411"/>
                </a:lnTo>
                <a:cubicBezTo>
                  <a:pt x="216406" y="4068411"/>
                  <a:pt x="0" y="3852005"/>
                  <a:pt x="0" y="3585054"/>
                </a:cubicBezTo>
                <a:lnTo>
                  <a:pt x="0" y="643324"/>
                </a:lnTo>
                <a:cubicBezTo>
                  <a:pt x="0" y="376373"/>
                  <a:pt x="216406" y="159967"/>
                  <a:pt x="483357" y="159967"/>
                </a:cubicBezTo>
                <a:lnTo>
                  <a:pt x="4745838" y="159967"/>
                </a:lnTo>
                <a:lnTo>
                  <a:pt x="4915680" y="97804"/>
                </a:lnTo>
                <a:cubicBezTo>
                  <a:pt x="5120040" y="34242"/>
                  <a:pt x="5337318" y="0"/>
                  <a:pt x="55625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22" name="Rounded Rectangle 21">
            <a:hlinkClick r:id="rId2" action="ppaction://hlinksldjump"/>
          </p:cNvPr>
          <p:cNvSpPr/>
          <p:nvPr/>
        </p:nvSpPr>
        <p:spPr>
          <a:xfrm>
            <a:off x="1160434" y="4058802"/>
            <a:ext cx="2802427" cy="1073467"/>
          </a:xfrm>
          <a:prstGeom prst="roundRect">
            <a:avLst/>
          </a:prstGeom>
          <a:solidFill>
            <a:srgbClr val="85BD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43430" y="2791905"/>
            <a:ext cx="267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on the paw prints to reveal each clue!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1743" y="1852416"/>
            <a:ext cx="363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Can you follow the clues to work out which pet is being described?</a:t>
            </a:r>
          </a:p>
        </p:txBody>
      </p:sp>
      <p:pic>
        <p:nvPicPr>
          <p:cNvPr id="32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0" y="2869523"/>
            <a:ext cx="490523" cy="54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7" r="169"/>
          <a:stretch/>
        </p:blipFill>
        <p:spPr>
          <a:xfrm>
            <a:off x="4219315" y="1587572"/>
            <a:ext cx="4094450" cy="4094450"/>
          </a:xfrm>
          <a:prstGeom prst="ellipse">
            <a:avLst/>
          </a:prstGeom>
          <a:ln w="28575">
            <a:solidFill>
              <a:srgbClr val="65186A"/>
            </a:solidFill>
          </a:ln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four legs.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go for walks.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bark.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473201"/>
            <a:ext cx="3817433" cy="3867609"/>
            <a:chOff x="4572000" y="1473201"/>
            <a:chExt cx="3817433" cy="3867609"/>
          </a:xfrm>
        </p:grpSpPr>
        <p:sp>
          <p:nvSpPr>
            <p:cNvPr id="18" name="Freeform 17"/>
            <p:cNvSpPr/>
            <p:nvPr/>
          </p:nvSpPr>
          <p:spPr>
            <a:xfrm rot="10800000">
              <a:off x="6010436" y="1473201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83578" y="1671954"/>
              <a:ext cx="19623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dog!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118767"/>
              <a:ext cx="3817433" cy="3222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long hair.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hooves.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gallop.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346454"/>
            <a:ext cx="3907967" cy="3957916"/>
            <a:chOff x="4572000" y="1346454"/>
            <a:chExt cx="3907967" cy="3957916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5023087" y="134645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96229" y="1351828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horse!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080521"/>
              <a:ext cx="3907967" cy="3223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26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move very slowly.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fruits and vegetables.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hard shell.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346454"/>
            <a:ext cx="3817436" cy="3804801"/>
            <a:chOff x="4572000" y="1346454"/>
            <a:chExt cx="3817436" cy="3804801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5884500" y="134645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57642" y="1351828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tortoise!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510397"/>
              <a:ext cx="3817436" cy="2640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06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whiskers.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sharp claws.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purr.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3987776" y="1473201"/>
            <a:ext cx="4602342" cy="3594240"/>
            <a:chOff x="3938257" y="1473201"/>
            <a:chExt cx="4602342" cy="3594240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4572000" y="1473201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645142" y="1691350"/>
              <a:ext cx="19623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cat!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257" y="2304502"/>
              <a:ext cx="4602342" cy="2762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scales.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fins.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live in water.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252095" y="1473201"/>
            <a:ext cx="4295408" cy="3650490"/>
            <a:chOff x="4202576" y="1473201"/>
            <a:chExt cx="4295408" cy="3650490"/>
          </a:xfrm>
        </p:grpSpPr>
        <p:sp>
          <p:nvSpPr>
            <p:cNvPr id="18" name="Freeform 17"/>
            <p:cNvSpPr/>
            <p:nvPr/>
          </p:nvSpPr>
          <p:spPr>
            <a:xfrm rot="10800000">
              <a:off x="6139894" y="1473201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13036" y="1474182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goldfish!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576" y="2623944"/>
              <a:ext cx="4295408" cy="2499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0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long tail.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very fast.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usually green or brown.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224937" y="1635220"/>
            <a:ext cx="4295408" cy="3137083"/>
            <a:chOff x="4175418" y="1635220"/>
            <a:chExt cx="4295408" cy="3137083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5470565" y="1635220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43707" y="1636201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lizard!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5418" y="2975332"/>
              <a:ext cx="4295408" cy="179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92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can be very colourful.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can talk.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wings.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403996"/>
            <a:ext cx="3816350" cy="4386561"/>
            <a:chOff x="4522481" y="1403996"/>
            <a:chExt cx="3816350" cy="43865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727" y="1767252"/>
              <a:ext cx="2953104" cy="4023305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 flipH="1">
              <a:off x="4522481" y="1403996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95623" y="1404977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parrot!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0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441</TotalTime>
  <Words>354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Twinkl</vt:lpstr>
      <vt:lpstr>Arial</vt:lpstr>
      <vt:lpstr>Calibri</vt:lpstr>
      <vt:lpstr>Office Theme</vt:lpstr>
      <vt:lpstr>PowerPoint Presentation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Barber, J</cp:lastModifiedBy>
  <cp:revision>38</cp:revision>
  <dcterms:created xsi:type="dcterms:W3CDTF">2019-02-12T16:51:11Z</dcterms:created>
  <dcterms:modified xsi:type="dcterms:W3CDTF">2021-01-11T14:11:18Z</dcterms:modified>
</cp:coreProperties>
</file>