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0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87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3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11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8F8D-1F0D-4123-A4A1-675C5455E31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1AEC-A6FC-4041-87FE-FEEDCC671F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8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157" y="2385753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Monday 11</a:t>
            </a:r>
            <a:r>
              <a:rPr lang="en-GB" sz="44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4400" u="sng" dirty="0" smtClean="0">
                <a:latin typeface="HfW precursive" panose="00000500000000000000" pitchFamily="2" charset="0"/>
              </a:rPr>
              <a:t> January 2021</a:t>
            </a:r>
          </a:p>
          <a:p>
            <a:pPr algn="ctr"/>
            <a:r>
              <a:rPr lang="en-GB" sz="4400" u="sng" dirty="0" smtClean="0">
                <a:latin typeface="HfW precursive" panose="00000500000000000000" pitchFamily="2" charset="0"/>
              </a:rPr>
              <a:t>Writing</a:t>
            </a:r>
            <a:endParaRPr lang="en-GB" sz="44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09" y="640079"/>
            <a:ext cx="9286875" cy="5810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2269" y="798022"/>
            <a:ext cx="2078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practise your spelling for 5 minutes?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13273" y="5120022"/>
            <a:ext cx="306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HfW cursive semibold" panose="00000700000000000000" pitchFamily="2" charset="0"/>
              </a:rPr>
              <a:t>Spelling rule</a:t>
            </a:r>
          </a:p>
          <a:p>
            <a:r>
              <a:rPr lang="en-GB" dirty="0">
                <a:latin typeface="HfW cursive semibold" panose="00000700000000000000" pitchFamily="2" charset="0"/>
              </a:rPr>
              <a:t>A</a:t>
            </a:r>
            <a:r>
              <a:rPr lang="en-GB" dirty="0" smtClean="0">
                <a:latin typeface="HfW cursive semibold" panose="00000700000000000000" pitchFamily="2" charset="0"/>
              </a:rPr>
              <a:t>dding </a:t>
            </a:r>
            <a:r>
              <a:rPr lang="en-GB" dirty="0" err="1">
                <a:latin typeface="HfW cursive semibold" panose="00000700000000000000" pitchFamily="2" charset="0"/>
              </a:rPr>
              <a:t>ing</a:t>
            </a:r>
            <a:r>
              <a:rPr lang="en-GB" dirty="0">
                <a:latin typeface="HfW cursive semibold" panose="00000700000000000000" pitchFamily="2" charset="0"/>
              </a:rPr>
              <a:t> to a word ending in 'y' with a consonant before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985641" y="5397020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latin typeface="HfW cursive bold" panose="00000500000000000000" pitchFamily="2" charset="0"/>
              </a:rPr>
              <a:t>Spelling rule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The </a:t>
            </a:r>
            <a:r>
              <a:rPr lang="en-GB" dirty="0">
                <a:latin typeface="HfW cursive bold" panose="00000500000000000000" pitchFamily="2" charset="0"/>
              </a:rPr>
              <a:t>digraph 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10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91193"/>
            <a:ext cx="11315700" cy="63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7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540327"/>
            <a:ext cx="11287125" cy="60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0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9" y="399011"/>
            <a:ext cx="11449050" cy="62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66007"/>
            <a:ext cx="11420475" cy="62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9505"/>
            <a:ext cx="11544300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4567"/>
            <a:ext cx="11391900" cy="6325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033" y="556953"/>
            <a:ext cx="3275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Can you think of 5 interesting titles of what the book could be called?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Remember each title needs to start with a capital letter!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6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224443"/>
            <a:ext cx="8600816" cy="6334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421" y="1704109"/>
            <a:ext cx="3445206" cy="2511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01695" y="4355869"/>
            <a:ext cx="257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fW precursive" panose="00000500000000000000" pitchFamily="2" charset="0"/>
              </a:rPr>
              <a:t>Our new book is called Angelina and the Royal Wedding. Can you write a prediction? Can you include some 2A sentences? Can you include some BOB and BOYS sentences?</a:t>
            </a:r>
            <a:endParaRPr lang="en-GB" sz="16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4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HfW cursive bold</vt:lpstr>
      <vt:lpstr>HfW cursive semibold</vt:lpstr>
      <vt:lpstr>HfW 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Williams</dc:creator>
  <cp:lastModifiedBy>Abigail Williams</cp:lastModifiedBy>
  <cp:revision>7</cp:revision>
  <dcterms:created xsi:type="dcterms:W3CDTF">2021-01-06T10:35:03Z</dcterms:created>
  <dcterms:modified xsi:type="dcterms:W3CDTF">2021-01-06T10:41:35Z</dcterms:modified>
</cp:coreProperties>
</file>