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5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1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2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2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0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5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3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9ECF-0E30-40B8-A425-12F86A9980A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4C89-9EE1-48B4-89CA-4E45294B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9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mFHNfaTa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542" y="532015"/>
            <a:ext cx="9085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HfW precursive" panose="00000500000000000000" pitchFamily="2" charset="0"/>
              </a:rPr>
              <a:t>Tuesday 12</a:t>
            </a:r>
            <a:r>
              <a:rPr lang="en-GB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u="sng" dirty="0" smtClean="0">
                <a:latin typeface="HfW precursive" panose="00000500000000000000" pitchFamily="2" charset="0"/>
              </a:rPr>
              <a:t> January  2021</a:t>
            </a:r>
          </a:p>
          <a:p>
            <a:pPr algn="ctr"/>
            <a:r>
              <a:rPr lang="en-GB" u="sng" dirty="0" smtClean="0">
                <a:latin typeface="HfW precursive" panose="00000500000000000000" pitchFamily="2" charset="0"/>
              </a:rPr>
              <a:t>Writing</a:t>
            </a:r>
            <a:endParaRPr lang="en-GB" u="sng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469877"/>
            <a:ext cx="5960224" cy="48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9" y="640079"/>
            <a:ext cx="9286875" cy="5810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2269" y="798022"/>
            <a:ext cx="207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practise your spelling for 5 minutes?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3273" y="5120022"/>
            <a:ext cx="306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HfW cursive semibold" panose="00000700000000000000" pitchFamily="2" charset="0"/>
              </a:rPr>
              <a:t>Spelling rule</a:t>
            </a:r>
          </a:p>
          <a:p>
            <a:r>
              <a:rPr lang="en-GB" dirty="0">
                <a:latin typeface="HfW cursive semibold" panose="00000700000000000000" pitchFamily="2" charset="0"/>
              </a:rPr>
              <a:t>A</a:t>
            </a:r>
            <a:r>
              <a:rPr lang="en-GB" dirty="0" smtClean="0">
                <a:latin typeface="HfW cursive semibold" panose="00000700000000000000" pitchFamily="2" charset="0"/>
              </a:rPr>
              <a:t>dding </a:t>
            </a:r>
            <a:r>
              <a:rPr lang="en-GB" dirty="0" err="1">
                <a:latin typeface="HfW cursive semibold" panose="00000700000000000000" pitchFamily="2" charset="0"/>
              </a:rPr>
              <a:t>ing</a:t>
            </a:r>
            <a:r>
              <a:rPr lang="en-GB" dirty="0">
                <a:latin typeface="HfW cursive semibold" panose="00000700000000000000" pitchFamily="2" charset="0"/>
              </a:rPr>
              <a:t> to a word ending in 'y' with a consonant before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85641" y="5397020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HfW cursive bold" panose="00000500000000000000" pitchFamily="2" charset="0"/>
              </a:rPr>
              <a:t>Spelling rule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The </a:t>
            </a:r>
            <a:r>
              <a:rPr lang="en-GB" dirty="0">
                <a:latin typeface="HfW cursive bold" panose="00000500000000000000" pitchFamily="2" charset="0"/>
              </a:rPr>
              <a:t>digraph 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80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99258"/>
            <a:ext cx="11382375" cy="6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2" y="465513"/>
            <a:ext cx="11229975" cy="61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10" y="324195"/>
            <a:ext cx="8642033" cy="6093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84477" y="1265904"/>
            <a:ext cx="2952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  <a:hlinkClick r:id="rId3"/>
              </a:rPr>
              <a:t>https://www.youtube.com/watch?v=6mFHNfaTaoM</a:t>
            </a:r>
            <a:r>
              <a:rPr lang="en-GB" dirty="0" smtClean="0">
                <a:latin typeface="HfW precursive" panose="00000500000000000000" pitchFamily="2" charset="0"/>
              </a:rPr>
              <a:t>   Listen to the story up to the part of the summer palace.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94" y="2926079"/>
            <a:ext cx="4053473" cy="19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1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1" y="565264"/>
            <a:ext cx="7260042" cy="5760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2728" y="748146"/>
            <a:ext cx="3341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Today we are going to record some 2A phrases. Remember our 2A phrases need a comma in between the two adjectives. Also, remember they are NOT sentences.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2975" y="3266902"/>
            <a:ext cx="325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Examples: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bright, colourful garden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glimmering, bold waterfall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501" y="5679654"/>
            <a:ext cx="710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HfW precursive" panose="00000500000000000000" pitchFamily="2" charset="0"/>
              </a:rPr>
              <a:t>There must be an adjective, comma, adjective then noun.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5" y="1845425"/>
            <a:ext cx="7334857" cy="3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507076"/>
            <a:ext cx="8904143" cy="5968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6509" y="831273"/>
            <a:ext cx="2576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write 10 2A phrases to describe the palace and the surroundings?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Remember to write in your beautiful handwriting!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3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HfW cursive bold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Abigail Williams</cp:lastModifiedBy>
  <cp:revision>7</cp:revision>
  <dcterms:created xsi:type="dcterms:W3CDTF">2021-01-06T11:03:10Z</dcterms:created>
  <dcterms:modified xsi:type="dcterms:W3CDTF">2021-01-06T11:44:46Z</dcterms:modified>
</cp:coreProperties>
</file>