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222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70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64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64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778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564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470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05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05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61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59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FC18E-23F8-4E1C-BB20-40EC6ED15671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B1B3C-63F5-4E38-B8C4-2333397CA6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129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articles/zvp6dp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1" y="2244437"/>
            <a:ext cx="72902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u="sng" dirty="0" smtClean="0">
                <a:latin typeface="HfW precursive" panose="00000500000000000000" pitchFamily="2" charset="0"/>
              </a:rPr>
              <a:t>Friday 15</a:t>
            </a:r>
            <a:r>
              <a:rPr lang="en-GB" sz="4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400" u="sng" dirty="0" smtClean="0">
                <a:latin typeface="HfW precursive" panose="00000500000000000000" pitchFamily="2" charset="0"/>
              </a:rPr>
              <a:t> January 2021</a:t>
            </a:r>
          </a:p>
          <a:p>
            <a:pPr algn="ctr"/>
            <a:r>
              <a:rPr lang="en-GB" sz="4400" u="sng" dirty="0" smtClean="0">
                <a:latin typeface="HfW precursive" panose="00000500000000000000" pitchFamily="2" charset="0"/>
              </a:rPr>
              <a:t>Writing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431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394" y="648392"/>
            <a:ext cx="9286875" cy="58105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842269" y="798022"/>
            <a:ext cx="20781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Can you practise your spelling for 5 minutes?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13273" y="5120022"/>
            <a:ext cx="30618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u="sng" dirty="0" smtClean="0">
                <a:latin typeface="HfW cursive semibold" panose="00000700000000000000" pitchFamily="2" charset="0"/>
              </a:rPr>
              <a:t>Spelling rule</a:t>
            </a:r>
          </a:p>
          <a:p>
            <a:r>
              <a:rPr lang="en-GB" dirty="0">
                <a:latin typeface="HfW cursive semibold" panose="00000700000000000000" pitchFamily="2" charset="0"/>
              </a:rPr>
              <a:t>A</a:t>
            </a:r>
            <a:r>
              <a:rPr lang="en-GB" dirty="0" smtClean="0">
                <a:latin typeface="HfW cursive semibold" panose="00000700000000000000" pitchFamily="2" charset="0"/>
              </a:rPr>
              <a:t>dding </a:t>
            </a:r>
            <a:r>
              <a:rPr lang="en-GB" dirty="0" err="1">
                <a:latin typeface="HfW cursive semibold" panose="00000700000000000000" pitchFamily="2" charset="0"/>
              </a:rPr>
              <a:t>ing</a:t>
            </a:r>
            <a:r>
              <a:rPr lang="en-GB" dirty="0">
                <a:latin typeface="HfW cursive semibold" panose="00000700000000000000" pitchFamily="2" charset="0"/>
              </a:rPr>
              <a:t> to a word ending in 'y' with a consonant before it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985641" y="5397020"/>
            <a:ext cx="18934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u="sng" dirty="0" smtClean="0">
                <a:latin typeface="HfW cursive bold" panose="00000500000000000000" pitchFamily="2" charset="0"/>
              </a:rPr>
              <a:t>Spelling rule</a:t>
            </a:r>
          </a:p>
          <a:p>
            <a:r>
              <a:rPr lang="en-GB" dirty="0" smtClean="0">
                <a:latin typeface="HfW cursive bold" panose="00000500000000000000" pitchFamily="2" charset="0"/>
              </a:rPr>
              <a:t>The </a:t>
            </a:r>
            <a:r>
              <a:rPr lang="en-GB" dirty="0">
                <a:latin typeface="HfW cursive bold" panose="00000500000000000000" pitchFamily="2" charset="0"/>
              </a:rPr>
              <a:t>digraph 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25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714400"/>
              </p:ext>
            </p:extLst>
          </p:nvPr>
        </p:nvGraphicFramePr>
        <p:xfrm>
          <a:off x="788323" y="3429309"/>
          <a:ext cx="10515600" cy="15655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10003101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u="sng" dirty="0">
                          <a:effectLst/>
                          <a:latin typeface="HfW precursive" panose="00000500000000000000" pitchFamily="2" charset="0"/>
                          <a:hlinkClick r:id="rId2"/>
                        </a:rPr>
                        <a:t>https://www.bbc.co.uk/bitesize/articles/zvp6dp3</a:t>
                      </a:r>
                      <a:r>
                        <a:rPr lang="en-GB" sz="3200" dirty="0">
                          <a:effectLst/>
                          <a:latin typeface="HfW precursive" panose="00000500000000000000" pitchFamily="2" charset="0"/>
                        </a:rPr>
                        <a:t> - </a:t>
                      </a:r>
                      <a:r>
                        <a:rPr lang="en-GB" sz="3200" dirty="0" smtClean="0">
                          <a:effectLst/>
                          <a:latin typeface="HfW precursive" panose="00000500000000000000" pitchFamily="2" charset="0"/>
                        </a:rPr>
                        <a:t>Recap the video from</a:t>
                      </a:r>
                      <a:r>
                        <a:rPr lang="en-GB" sz="3200" baseline="0" dirty="0" smtClean="0">
                          <a:effectLst/>
                          <a:latin typeface="HfW precursive" panose="00000500000000000000" pitchFamily="2" charset="0"/>
                        </a:rPr>
                        <a:t> yesterday </a:t>
                      </a:r>
                      <a:r>
                        <a:rPr lang="en-GB" sz="3200" dirty="0" smtClean="0">
                          <a:effectLst/>
                          <a:latin typeface="HfW precursive" panose="00000500000000000000" pitchFamily="2" charset="0"/>
                        </a:rPr>
                        <a:t>on </a:t>
                      </a:r>
                      <a:r>
                        <a:rPr lang="en-GB" sz="3200" dirty="0">
                          <a:effectLst/>
                          <a:latin typeface="HfW precursive" panose="00000500000000000000" pitchFamily="2" charset="0"/>
                        </a:rPr>
                        <a:t>the four sentence types.</a:t>
                      </a:r>
                      <a:endParaRPr lang="en-GB" sz="4000" dirty="0">
                        <a:effectLst/>
                        <a:latin typeface="HfW precursive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31260978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1821" y="1554480"/>
            <a:ext cx="99766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Can you remember the four sentence types?</a:t>
            </a:r>
            <a:endParaRPr lang="en-GB" sz="32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044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972867"/>
              </p:ext>
            </p:extLst>
          </p:nvPr>
        </p:nvGraphicFramePr>
        <p:xfrm>
          <a:off x="721822" y="613304"/>
          <a:ext cx="10515600" cy="2653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9520275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dirty="0">
                          <a:effectLst/>
                          <a:latin typeface="HfW precursive" panose="00000500000000000000" pitchFamily="2" charset="0"/>
                        </a:rPr>
                        <a:t>What is a statement?</a:t>
                      </a:r>
                      <a:endParaRPr lang="en-GB" sz="4400" dirty="0">
                        <a:effectLst/>
                        <a:latin typeface="HfW precursive" panose="00000500000000000000" pitchFamily="2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dirty="0">
                          <a:effectLst/>
                          <a:latin typeface="HfW precursive" panose="00000500000000000000" pitchFamily="2" charset="0"/>
                        </a:rPr>
                        <a:t>What is a command?</a:t>
                      </a:r>
                      <a:endParaRPr lang="en-GB" sz="4400" dirty="0">
                        <a:effectLst/>
                        <a:latin typeface="HfW precursive" panose="00000500000000000000" pitchFamily="2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dirty="0">
                          <a:effectLst/>
                          <a:latin typeface="HfW precursive" panose="00000500000000000000" pitchFamily="2" charset="0"/>
                        </a:rPr>
                        <a:t>What is a question? </a:t>
                      </a:r>
                      <a:endParaRPr lang="en-GB" sz="4400" dirty="0">
                        <a:effectLst/>
                        <a:latin typeface="HfW precursive" panose="00000500000000000000" pitchFamily="2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600" dirty="0">
                          <a:effectLst/>
                          <a:latin typeface="HfW precursive" panose="00000500000000000000" pitchFamily="2" charset="0"/>
                        </a:rPr>
                        <a:t>What is an exclamation sentence?</a:t>
                      </a:r>
                      <a:endParaRPr lang="en-GB" sz="4400" dirty="0">
                        <a:effectLst/>
                        <a:latin typeface="HfW precursive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53186551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8022" y="4222865"/>
            <a:ext cx="85371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HfW precursive" panose="00000500000000000000" pitchFamily="2" charset="0"/>
              </a:rPr>
              <a:t>Can you say some examples of a statement, command, question and exclamation sentences?</a:t>
            </a:r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067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7651" y="1388226"/>
            <a:ext cx="102080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Have a try at completing the four sentence activity worksheet.</a:t>
            </a:r>
          </a:p>
          <a:p>
            <a:endParaRPr lang="en-GB" sz="3600" dirty="0">
              <a:latin typeface="HfW precursive" panose="00000500000000000000" pitchFamily="2" charset="0"/>
            </a:endParaRPr>
          </a:p>
          <a:p>
            <a:r>
              <a:rPr lang="en-GB" sz="3600" dirty="0" smtClean="0">
                <a:latin typeface="HfW precursive" panose="00000500000000000000" pitchFamily="2" charset="0"/>
              </a:rPr>
              <a:t>Y1 – complete page 1 and 2</a:t>
            </a:r>
          </a:p>
          <a:p>
            <a:r>
              <a:rPr lang="en-GB" sz="3600" dirty="0" smtClean="0">
                <a:latin typeface="HfW precursive" panose="00000500000000000000" pitchFamily="2" charset="0"/>
              </a:rPr>
              <a:t>Y2 – complete all of the booklet</a:t>
            </a:r>
            <a:endParaRPr lang="en-GB" sz="36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630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120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HfW cursive bold</vt:lpstr>
      <vt:lpstr>HfW cursive semibold</vt:lpstr>
      <vt:lpstr>HfW precursive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 Williams</dc:creator>
  <cp:lastModifiedBy>Abigail Williams</cp:lastModifiedBy>
  <cp:revision>4</cp:revision>
  <dcterms:created xsi:type="dcterms:W3CDTF">2021-01-06T14:53:04Z</dcterms:created>
  <dcterms:modified xsi:type="dcterms:W3CDTF">2021-01-06T14:57:17Z</dcterms:modified>
</cp:coreProperties>
</file>