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7" r:id="rId6"/>
    <p:sldId id="268" r:id="rId7"/>
    <p:sldId id="269" r:id="rId8"/>
    <p:sldId id="272" r:id="rId9"/>
    <p:sldId id="27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342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9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7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2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3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4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1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4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6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8F8D-1F0D-4123-A4A1-675C5455E31B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157" y="2385753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Tuesday 2</a:t>
            </a:r>
            <a:r>
              <a:rPr lang="en-GB" sz="4400" u="sng" baseline="30000" dirty="0" smtClean="0">
                <a:latin typeface="HfW precursive" panose="00000500000000000000" pitchFamily="2" charset="0"/>
              </a:rPr>
              <a:t>nd</a:t>
            </a:r>
            <a:r>
              <a:rPr lang="en-GB" sz="4400" u="sng" dirty="0" smtClean="0">
                <a:latin typeface="HfW precursive" panose="00000500000000000000" pitchFamily="2" charset="0"/>
              </a:rPr>
              <a:t> March 2021</a:t>
            </a:r>
          </a:p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Writing</a:t>
            </a:r>
            <a:endParaRPr lang="en-GB" sz="4400" u="sng" dirty="0">
              <a:latin typeface="HfW precursive" panose="000005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6080" y="315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0101" y="385003"/>
            <a:ext cx="1189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cursive semibold" panose="00000700000000000000" pitchFamily="2" charset="0"/>
              </a:rPr>
              <a:t>Task 1: Write 2A sentences to describe the island.</a:t>
            </a:r>
          </a:p>
          <a:p>
            <a:endParaRPr lang="en-GB" sz="2400" dirty="0" smtClean="0">
              <a:solidFill>
                <a:srgbClr val="0070C0"/>
              </a:solidFill>
              <a:latin typeface="HfW cursive semibold" panose="00000700000000000000" pitchFamily="2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A 2A sentence is 2 adjectives (describing words) with a comma between them, followed by the noun (thing you are describing). Write in full sentences!</a:t>
            </a:r>
            <a:endParaRPr lang="en-GB" sz="2400" dirty="0">
              <a:solidFill>
                <a:srgbClr val="0070C0"/>
              </a:solidFill>
              <a:latin typeface="HfW cursive semibold" panose="000007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5733" y="2091267"/>
            <a:ext cx="6942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You can use your imagination too.</a:t>
            </a:r>
          </a:p>
          <a:p>
            <a:endParaRPr lang="en-GB" dirty="0">
              <a:latin typeface="HfW cursive semibold" panose="00000700000000000000" pitchFamily="2" charset="0"/>
            </a:endParaRPr>
          </a:p>
          <a:p>
            <a:r>
              <a:rPr lang="en-GB" dirty="0" smtClean="0">
                <a:latin typeface="HfW cursive semibold" panose="00000700000000000000" pitchFamily="2" charset="0"/>
              </a:rPr>
              <a:t>E.g.</a:t>
            </a:r>
          </a:p>
          <a:p>
            <a:r>
              <a:rPr lang="en-GB" dirty="0" smtClean="0">
                <a:latin typeface="HfW cursive semibold" panose="00000700000000000000" pitchFamily="2" charset="0"/>
              </a:rPr>
              <a:t>The soft, springy floor bounced you as high as the clouds.</a:t>
            </a:r>
          </a:p>
          <a:p>
            <a:r>
              <a:rPr lang="en-GB" dirty="0" smtClean="0">
                <a:latin typeface="HfW cursive semibold" panose="00000700000000000000" pitchFamily="2" charset="0"/>
              </a:rPr>
              <a:t>The delicious, pink roof was magically waterproof.</a:t>
            </a:r>
          </a:p>
          <a:p>
            <a:r>
              <a:rPr lang="en-GB" dirty="0" smtClean="0">
                <a:latin typeface="HfW cursive semibold" panose="00000700000000000000" pitchFamily="2" charset="0"/>
              </a:rPr>
              <a:t>Colourful, squishy sweets surround the whole island.</a:t>
            </a:r>
          </a:p>
          <a:p>
            <a:endParaRPr lang="en-GB" dirty="0">
              <a:latin typeface="HfW cursive semibold" panose="00000700000000000000" pitchFamily="2" charset="0"/>
            </a:endParaRPr>
          </a:p>
          <a:p>
            <a:endParaRPr lang="en-GB" dirty="0">
              <a:latin typeface="HfW cursive semibold" panose="000007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52" y="2523529"/>
            <a:ext cx="3888081" cy="352618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9951" y="3882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4046" y="486911"/>
            <a:ext cx="69426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Here is a list of things you may describe: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Lamp post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Cake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Jelly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Candy canes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Sweets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fW cursive semibold" panose="00000700000000000000" pitchFamily="2" charset="0"/>
              </a:rPr>
              <a:t>Lollies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HfW cursive semibold" panose="000007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HfW cursive semibold" panose="000007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HfW cursive semibold" panose="00000700000000000000" pitchFamily="2" charset="0"/>
            </a:endParaRPr>
          </a:p>
          <a:p>
            <a:endParaRPr lang="en-GB" dirty="0" smtClean="0">
              <a:solidFill>
                <a:srgbClr val="0070C0"/>
              </a:solidFill>
              <a:latin typeface="HfW cursive semibold" panose="00000700000000000000" pitchFamily="2" charset="0"/>
            </a:endParaRPr>
          </a:p>
          <a:p>
            <a:endParaRPr lang="en-GB" dirty="0">
              <a:latin typeface="HfW cursive semibold" panose="000007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4" y="4206240"/>
            <a:ext cx="41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Write at least six </a:t>
            </a:r>
            <a:r>
              <a:rPr lang="en-GB" smtClean="0">
                <a:solidFill>
                  <a:srgbClr val="0070C0"/>
                </a:solidFill>
                <a:latin typeface="HfW cursive semibold" panose="00000700000000000000" pitchFamily="2" charset="0"/>
              </a:rPr>
              <a:t>2A sentences.</a:t>
            </a:r>
            <a:endParaRPr lang="en-GB" dirty="0">
              <a:solidFill>
                <a:srgbClr val="0070C0"/>
              </a:solidFill>
              <a:latin typeface="HfW cursive semibold" panose="00000700000000000000" pitchFamily="2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/>
          <a:stretch/>
        </p:blipFill>
        <p:spPr>
          <a:xfrm>
            <a:off x="108066" y="756458"/>
            <a:ext cx="4081549" cy="2445461"/>
          </a:xfrm>
        </p:spPr>
      </p:pic>
    </p:spTree>
    <p:extLst>
      <p:ext uri="{BB962C8B-B14F-4D97-AF65-F5344CB8AC3E}">
        <p14:creationId xmlns:p14="http://schemas.microsoft.com/office/powerpoint/2010/main" val="41720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38040" y="3860800"/>
            <a:ext cx="3940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Can you practise your spelling for 5 minutes? Look at how many letters are in each word. Write a list of all 10 spellings. 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Write the last 5 words in sentences.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974" y="468435"/>
            <a:ext cx="51991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HfW cursive semibold" panose="00000700000000000000" pitchFamily="2" charset="0"/>
              </a:rPr>
              <a:t>Year </a:t>
            </a:r>
            <a:r>
              <a:rPr lang="en-GB" sz="3200" dirty="0">
                <a:latin typeface="HfW cursive semibold" panose="00000700000000000000" pitchFamily="2" charset="0"/>
              </a:rPr>
              <a:t>1 - </a:t>
            </a:r>
            <a:r>
              <a:rPr lang="en-GB" sz="3200" dirty="0">
                <a:latin typeface="HfW cursive" panose="00000500000000000000" pitchFamily="2" charset="0"/>
              </a:rPr>
              <a:t>The split vowel</a:t>
            </a:r>
          </a:p>
          <a:p>
            <a:r>
              <a:rPr lang="en-GB" sz="3200" dirty="0">
                <a:latin typeface="HfW cursive" panose="00000500000000000000" pitchFamily="2" charset="0"/>
              </a:rPr>
              <a:t>digraphs ‘a-e’ </a:t>
            </a:r>
            <a:r>
              <a:rPr lang="en-GB" sz="3200" dirty="0" smtClean="0">
                <a:latin typeface="HfW cursive" panose="00000500000000000000" pitchFamily="2" charset="0"/>
              </a:rPr>
              <a:t>and ‘e-e</a:t>
            </a:r>
            <a:r>
              <a:rPr lang="en-GB" sz="3200" dirty="0">
                <a:latin typeface="HfW cursive" panose="00000500000000000000" pitchFamily="2" charset="0"/>
              </a:rPr>
              <a:t>’</a:t>
            </a:r>
            <a:endParaRPr lang="en-GB" sz="3200" dirty="0" smtClean="0">
              <a:latin typeface="HfW cursive" panose="00000500000000000000" pitchFamily="2" charset="0"/>
            </a:endParaRPr>
          </a:p>
          <a:p>
            <a:r>
              <a:rPr lang="en-GB" sz="3200" dirty="0">
                <a:latin typeface="HfW cursive semibold" panose="00000700000000000000" pitchFamily="2" charset="0"/>
              </a:rPr>
              <a:t>made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came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same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take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safe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date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lake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these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theme</a:t>
            </a:r>
          </a:p>
          <a:p>
            <a:r>
              <a:rPr lang="en-GB" sz="3200" dirty="0">
                <a:latin typeface="HfW cursive semibold" panose="00000700000000000000" pitchFamily="2" charset="0"/>
              </a:rPr>
              <a:t>complete</a:t>
            </a:r>
            <a:endParaRPr lang="en-GB" sz="3200" dirty="0" smtClean="0">
              <a:latin typeface="HfW cursive semibold" panose="000007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81134" y="468435"/>
            <a:ext cx="644313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Year 2 - the </a:t>
            </a:r>
            <a:r>
              <a:rPr lang="en-GB" sz="32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ee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 sound spelt </a:t>
            </a:r>
            <a:r>
              <a:rPr lang="en-GB" sz="3200" dirty="0" err="1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ey</a:t>
            </a:r>
            <a:endParaRPr lang="en-GB" sz="32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k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d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onkey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m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onkey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c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himney 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v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alley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t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rolley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turkey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h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ockey</a:t>
            </a:r>
          </a:p>
          <a:p>
            <a:r>
              <a:rPr lang="en-GB" sz="3200" dirty="0">
                <a:solidFill>
                  <a:srgbClr val="7030A0"/>
                </a:solidFill>
                <a:latin typeface="HfW cursive semibold" panose="00000700000000000000" pitchFamily="2" charset="0"/>
              </a:rPr>
              <a:t>p</a:t>
            </a:r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arsley</a:t>
            </a:r>
          </a:p>
          <a:p>
            <a:r>
              <a:rPr lang="en-GB" sz="3200" dirty="0" smtClean="0">
                <a:solidFill>
                  <a:srgbClr val="7030A0"/>
                </a:solidFill>
                <a:latin typeface="HfW cursive semibold" panose="00000700000000000000" pitchFamily="2" charset="0"/>
              </a:rPr>
              <a:t>journey</a:t>
            </a:r>
          </a:p>
          <a:p>
            <a:endParaRPr lang="en-GB" sz="32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endParaRPr lang="en-GB" sz="32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  <a:p>
            <a:endParaRPr lang="en-GB" sz="3200" dirty="0" smtClean="0">
              <a:solidFill>
                <a:srgbClr val="7030A0"/>
              </a:solidFill>
              <a:latin typeface="HfW cursive semibold" panose="000007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5494" y="1250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73" y="352710"/>
            <a:ext cx="9333785" cy="701710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4378" y="707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96" y="1504604"/>
            <a:ext cx="4762500" cy="461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153" y="415636"/>
            <a:ext cx="850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semibold" panose="00000700000000000000" pitchFamily="2" charset="0"/>
              </a:rPr>
              <a:t>Our story is called Pirate Pete.</a:t>
            </a:r>
          </a:p>
          <a:p>
            <a:endParaRPr lang="en-GB" dirty="0">
              <a:latin typeface="HfW cursive semibold" panose="00000700000000000000" pitchFamily="2" charset="0"/>
            </a:endParaRPr>
          </a:p>
          <a:p>
            <a:r>
              <a:rPr lang="en-GB" dirty="0" smtClean="0">
                <a:latin typeface="HfW cursive semibold" panose="00000700000000000000" pitchFamily="2" charset="0"/>
              </a:rPr>
              <a:t>What kind of character do you think he might be? Why? </a:t>
            </a:r>
            <a:endParaRPr lang="en-GB" dirty="0">
              <a:latin typeface="HfW cursive semibold" panose="000007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8073" y="729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3" y="714895"/>
            <a:ext cx="10061776" cy="4905116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7" y="523702"/>
            <a:ext cx="10444748" cy="5295814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1" y="847898"/>
            <a:ext cx="10554349" cy="5029807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7" y="711719"/>
            <a:ext cx="11039201" cy="5148753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" y="1163781"/>
            <a:ext cx="9890171" cy="4452631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215</Words>
  <Application>Microsoft Office PowerPoint</Application>
  <PresentationFormat>Widescreen</PresentationFormat>
  <Paragraphs>57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HfW cursive</vt:lpstr>
      <vt:lpstr>HfW cursive semibold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Williams</dc:creator>
  <cp:lastModifiedBy>Gott, Rebecca</cp:lastModifiedBy>
  <cp:revision>28</cp:revision>
  <dcterms:created xsi:type="dcterms:W3CDTF">2021-01-06T10:35:03Z</dcterms:created>
  <dcterms:modified xsi:type="dcterms:W3CDTF">2021-02-26T16:19:05Z</dcterms:modified>
</cp:coreProperties>
</file>