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8F8D-1F0D-4123-A4A1-675C5455E31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7" y="2385753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Monday 22nd February 2021</a:t>
            </a:r>
          </a:p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Writing</a:t>
            </a:r>
            <a:endParaRPr lang="en-GB" sz="4400" u="sng" dirty="0">
              <a:latin typeface="HfW precursive" panose="00000500000000000000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5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8040" y="3860800"/>
            <a:ext cx="3940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practise your spelling for 5 minutes? Look at how many letters are in each word.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Write the first 5 words in sentences.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74" y="468435"/>
            <a:ext cx="570530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HfW cursive semibold" panose="00000700000000000000" pitchFamily="2" charset="0"/>
              </a:rPr>
              <a:t>Year 1</a:t>
            </a:r>
          </a:p>
          <a:p>
            <a:r>
              <a:rPr lang="en-GB" sz="1600" dirty="0" smtClean="0">
                <a:latin typeface="HfW cursive semibold" panose="00000700000000000000" pitchFamily="2" charset="0"/>
              </a:rPr>
              <a:t>The </a:t>
            </a:r>
            <a:r>
              <a:rPr lang="en-GB" sz="1600" dirty="0">
                <a:latin typeface="HfW cursive semibold" panose="00000700000000000000" pitchFamily="2" charset="0"/>
              </a:rPr>
              <a:t>sound /k/ </a:t>
            </a:r>
            <a:r>
              <a:rPr lang="en-GB" sz="1600" dirty="0" smtClean="0">
                <a:latin typeface="HfW cursive semibold" panose="00000700000000000000" pitchFamily="2" charset="0"/>
              </a:rPr>
              <a:t>spelt with </a:t>
            </a:r>
            <a:r>
              <a:rPr lang="en-GB" sz="1600" dirty="0">
                <a:latin typeface="HfW cursive semibold" panose="00000700000000000000" pitchFamily="2" charset="0"/>
              </a:rPr>
              <a:t>‘k’ not ‘c’, </a:t>
            </a:r>
            <a:r>
              <a:rPr lang="en-GB" sz="1600" dirty="0" smtClean="0">
                <a:latin typeface="HfW cursive semibold" panose="00000700000000000000" pitchFamily="2" charset="0"/>
              </a:rPr>
              <a:t>before e</a:t>
            </a:r>
            <a:r>
              <a:rPr lang="en-GB" sz="1600" dirty="0">
                <a:latin typeface="HfW cursive semibold" panose="00000700000000000000" pitchFamily="2" charset="0"/>
              </a:rPr>
              <a:t>, </a:t>
            </a:r>
            <a:r>
              <a:rPr lang="en-GB" sz="1600" dirty="0" err="1">
                <a:latin typeface="HfW cursive semibold" panose="00000700000000000000" pitchFamily="2" charset="0"/>
              </a:rPr>
              <a:t>i</a:t>
            </a:r>
            <a:r>
              <a:rPr lang="en-GB" sz="1600" dirty="0">
                <a:latin typeface="HfW cursive semibold" panose="00000700000000000000" pitchFamily="2" charset="0"/>
              </a:rPr>
              <a:t> and 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Kent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sketch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kit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skin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frisky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skill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risky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kettle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kilt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HfW cursive semibold" panose="00000700000000000000" pitchFamily="2" charset="0"/>
              </a:rPr>
              <a:t>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7275" y="762151"/>
            <a:ext cx="70659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Year 2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The u sound spelt with o</a:t>
            </a:r>
            <a:endParaRPr lang="en-GB" sz="1600" dirty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o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ther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m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other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b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rother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nothing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Monday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m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oney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c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over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h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oney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latin typeface="HfW cursive semibold" panose="00000700000000000000" pitchFamily="2" charset="0"/>
              </a:rPr>
              <a:t>d</a:t>
            </a: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iscover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wonder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7030A0"/>
              </a:solidFill>
              <a:latin typeface="HfW cursive semibold" panose="000007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2103" y="591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932" y="748146"/>
            <a:ext cx="8423217" cy="537002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5813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65" y="731519"/>
            <a:ext cx="8749752" cy="547462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474" y="5749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9881"/>
          <a:stretch/>
        </p:blipFill>
        <p:spPr>
          <a:xfrm>
            <a:off x="1840490" y="340822"/>
            <a:ext cx="8143096" cy="1537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41" y="1995055"/>
            <a:ext cx="4762500" cy="461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9040" y="1995055"/>
            <a:ext cx="4181302" cy="1014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1291" y="5995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HfW cursive semibold" panose="00000700000000000000" pitchFamily="2" charset="0"/>
              </a:rPr>
              <a:t>Here is a little clue</a:t>
            </a:r>
            <a:endParaRPr lang="en-GB" sz="3200" dirty="0">
              <a:latin typeface="HfW cursive semibold" panose="000007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8473"/>
            <a:ext cx="9943157" cy="48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92" r="58645" b="92549"/>
          <a:stretch/>
        </p:blipFill>
        <p:spPr>
          <a:xfrm>
            <a:off x="323850" y="224444"/>
            <a:ext cx="4015394" cy="448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305" y="1124512"/>
            <a:ext cx="4761389" cy="4608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1533" y="6000001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Discuss your ideas with someone</a:t>
            </a:r>
            <a:endParaRPr lang="en-GB" dirty="0">
              <a:latin typeface="HfW cursive semibold" panose="000007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1474" y="6064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672"/>
          <a:stretch/>
        </p:blipFill>
        <p:spPr>
          <a:xfrm>
            <a:off x="400050" y="723207"/>
            <a:ext cx="9683288" cy="577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033" y="556953"/>
            <a:ext cx="3275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think of 5 interesting titles of what the book could be called?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Remember each title needs to start with a capital letter!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5447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24443"/>
            <a:ext cx="8600816" cy="6334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1695" y="4355869"/>
            <a:ext cx="2576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fW precursive" panose="00000500000000000000" pitchFamily="2" charset="0"/>
              </a:rPr>
              <a:t>Our new book is called Pirate Pete. Can you write a prediction? Can you include some 2A sentences? Can you include some BOB and BOYS sentences?</a:t>
            </a:r>
            <a:endParaRPr lang="en-GB" sz="1600" dirty="0">
              <a:latin typeface="HfW precursive" panose="000005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4903" y="720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148</Words>
  <Application>Microsoft Office PowerPoint</Application>
  <PresentationFormat>Widescreen</PresentationFormat>
  <Paragraphs>33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is a little clue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Abigail Williams</cp:lastModifiedBy>
  <cp:revision>18</cp:revision>
  <dcterms:created xsi:type="dcterms:W3CDTF">2021-01-06T10:35:03Z</dcterms:created>
  <dcterms:modified xsi:type="dcterms:W3CDTF">2021-02-07T22:39:04Z</dcterms:modified>
</cp:coreProperties>
</file>