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0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3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8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39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13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1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3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4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7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HfW cursive bold" panose="00000500000000000000" pitchFamily="2" charset="0"/>
              </a:rPr>
              <a:t>Monday 25</a:t>
            </a:r>
            <a:r>
              <a:rPr lang="en-GB" u="sng" baseline="30000" dirty="0" smtClean="0">
                <a:latin typeface="HfW cursive bold" panose="00000500000000000000" pitchFamily="2" charset="0"/>
              </a:rPr>
              <a:t>th</a:t>
            </a:r>
            <a:r>
              <a:rPr lang="en-GB" u="sng" dirty="0" smtClean="0">
                <a:latin typeface="HfW cursive bold" panose="00000500000000000000" pitchFamily="2" charset="0"/>
              </a:rPr>
              <a:t> January</a:t>
            </a:r>
            <a:endParaRPr lang="en-GB" u="sng" dirty="0">
              <a:latin typeface="HfW cursive bold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u="sng" dirty="0" smtClean="0">
                <a:latin typeface="HfW cursive bold" panose="00000500000000000000" pitchFamily="2" charset="0"/>
              </a:rPr>
              <a:t>Drama</a:t>
            </a:r>
            <a:endParaRPr lang="en-GB" sz="4400" u="sng" dirty="0">
              <a:latin typeface="HfW cursive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0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  <a:t>Freeze frames </a:t>
            </a:r>
            <a:b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</a:br>
            <a:r>
              <a:rPr lang="en-GB" sz="1800" dirty="0">
                <a:solidFill>
                  <a:prstClr val="black"/>
                </a:solidFill>
                <a:latin typeface="HfW cursive" panose="00000500000000000000" pitchFamily="2" charset="0"/>
              </a:rPr>
              <a:t>Pick a character from each picture. Pose like them and freeze! Remember to think about your facial expression. Think about how they might be feeling and what they might be saying.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8282"/>
            <a:ext cx="10058400" cy="44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4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  <a:t>Freeze frames </a:t>
            </a:r>
            <a:b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</a:br>
            <a:r>
              <a:rPr lang="en-GB" sz="1800" dirty="0">
                <a:solidFill>
                  <a:prstClr val="black"/>
                </a:solidFill>
                <a:latin typeface="HfW cursive" panose="00000500000000000000" pitchFamily="2" charset="0"/>
              </a:rPr>
              <a:t>Pick a character from each picture. Pose like them and freeze! Remember to think about your facial expression. Think about how they might be feeling and what they might be saying.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90688"/>
            <a:ext cx="10058400" cy="40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3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87" y="755823"/>
            <a:ext cx="10515600" cy="4680701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Select 2 or 3 pictures from the story. Act out the scene.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/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>Remember that actors need super facial expressions.  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>
                <a:latin typeface="HfW cursive" panose="00000500000000000000" pitchFamily="2" charset="0"/>
              </a:rPr>
              <a:t/>
            </a:r>
            <a:br>
              <a:rPr lang="en-GB" dirty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>Have some fun! </a:t>
            </a:r>
            <a:endParaRPr lang="en-GB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06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HfW cursive semibold" panose="00000700000000000000" pitchFamily="2" charset="0"/>
              </a:rPr>
              <a:t>Write these word so you can spell them correctly when we write the story.</a:t>
            </a:r>
            <a:endParaRPr lang="en-GB" dirty="0">
              <a:latin typeface="HfW cursive semibold" panose="000007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Angelina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HfW cursive" panose="00000500000000000000" pitchFamily="2" charset="0"/>
              </a:rPr>
              <a:t>i</a:t>
            </a:r>
            <a:r>
              <a:rPr lang="en-GB" sz="2000" smtClean="0">
                <a:latin typeface="HfW cursive" panose="00000500000000000000" pitchFamily="2" charset="0"/>
              </a:rPr>
              <a:t>nvitation</a:t>
            </a: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wedding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HfW cursive" panose="00000500000000000000" pitchFamily="2" charset="0"/>
              </a:rPr>
              <a:t>p</a:t>
            </a:r>
            <a:r>
              <a:rPr lang="en-GB" sz="2000" dirty="0" smtClean="0">
                <a:latin typeface="HfW cursive" panose="00000500000000000000" pitchFamily="2" charset="0"/>
              </a:rPr>
              <a:t>alace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mouse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bridesmaid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Mrs </a:t>
            </a:r>
            <a:r>
              <a:rPr lang="en-GB" sz="2000" dirty="0" err="1" smtClean="0">
                <a:latin typeface="HfW cursive" panose="00000500000000000000" pitchFamily="2" charset="0"/>
              </a:rPr>
              <a:t>Mouseling</a:t>
            </a: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dressmaker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garden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fountain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rehearsal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HfW cursive" panose="00000500000000000000" pitchFamily="2" charset="0"/>
              </a:rPr>
              <a:t>celebration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HfW cursive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sz="2000" dirty="0" smtClean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2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9433" y="2975957"/>
            <a:ext cx="2427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bold" panose="00000500000000000000" pitchFamily="2" charset="0"/>
              </a:rPr>
              <a:t>Write a list of your spellings. Adult say </a:t>
            </a:r>
            <a:r>
              <a:rPr lang="en-GB" dirty="0" smtClean="0">
                <a:latin typeface="HfW cursive bold" panose="00000500000000000000" pitchFamily="2" charset="0"/>
              </a:rPr>
              <a:t>5 sentences </a:t>
            </a:r>
            <a:r>
              <a:rPr lang="en-GB" dirty="0" smtClean="0">
                <a:latin typeface="HfW cursive bold" panose="00000500000000000000" pitchFamily="2" charset="0"/>
              </a:rPr>
              <a:t>with the first 5 spellings in. Child should write </a:t>
            </a:r>
            <a:r>
              <a:rPr lang="en-GB" dirty="0" smtClean="0">
                <a:latin typeface="HfW cursive bold" panose="00000500000000000000" pitchFamily="2" charset="0"/>
              </a:rPr>
              <a:t>each </a:t>
            </a:r>
            <a:r>
              <a:rPr lang="en-GB" dirty="0" smtClean="0">
                <a:latin typeface="HfW cursive bold" panose="00000500000000000000" pitchFamily="2" charset="0"/>
              </a:rPr>
              <a:t>sentence down.</a:t>
            </a:r>
          </a:p>
          <a:p>
            <a:r>
              <a:rPr lang="en-GB" dirty="0" smtClean="0">
                <a:latin typeface="HfW cursive bold" panose="00000500000000000000" pitchFamily="2" charset="0"/>
              </a:rPr>
              <a:t> </a:t>
            </a:r>
            <a:endParaRPr lang="en-GB" dirty="0">
              <a:latin typeface="HfW cursive bold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691" y="695293"/>
            <a:ext cx="3477491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Year 1 </a:t>
            </a:r>
            <a:r>
              <a:rPr lang="en-GB" sz="2800" dirty="0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–vowel </a:t>
            </a: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digraph </a:t>
            </a:r>
            <a:r>
              <a:rPr lang="en-GB" sz="2800" dirty="0" err="1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ur</a:t>
            </a: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ir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girl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bird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shirt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third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turn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hurt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church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burst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burn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2777" y="450633"/>
            <a:ext cx="4696691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Year 2 </a:t>
            </a:r>
            <a:r>
              <a:rPr lang="en-GB" sz="24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–  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adding </a:t>
            </a:r>
            <a:r>
              <a:rPr lang="en-GB" sz="2400" dirty="0" err="1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ing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ed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and y to words of one syllable ending in a single consonant after a single vowel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patting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patted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humming 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hummed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dropping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dropped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sadder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saddest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runner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runny</a:t>
            </a:r>
            <a:endParaRPr lang="en-GB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3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122715"/>
              </p:ext>
            </p:extLst>
          </p:nvPr>
        </p:nvGraphicFramePr>
        <p:xfrm>
          <a:off x="929640" y="977539"/>
          <a:ext cx="8247611" cy="2072640"/>
        </p:xfrm>
        <a:graphic>
          <a:graphicData uri="http://schemas.openxmlformats.org/drawingml/2006/table">
            <a:tbl>
              <a:tblPr/>
              <a:tblGrid>
                <a:gridCol w="8247611">
                  <a:extLst>
                    <a:ext uri="{9D8B030D-6E8A-4147-A177-3AD203B41FA5}">
                      <a16:colId xmlns:a16="http://schemas.microsoft.com/office/drawing/2014/main" val="432495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Today we are learning to........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1900" dirty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</a:t>
                      </a:r>
                      <a:r>
                        <a:rPr lang="en-GB" sz="190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rehearse</a:t>
                      </a:r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 a story.</a:t>
                      </a:r>
                    </a:p>
                    <a:p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act out a story.</a:t>
                      </a:r>
                    </a:p>
                    <a:p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retell a story.</a:t>
                      </a:r>
                    </a:p>
                    <a:p>
                      <a:endParaRPr lang="en-GB" sz="1900" baseline="0" dirty="0" smtClean="0">
                        <a:solidFill>
                          <a:srgbClr val="0000FF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  <a:p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3999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713060"/>
              </p:ext>
            </p:extLst>
          </p:nvPr>
        </p:nvGraphicFramePr>
        <p:xfrm>
          <a:off x="838200" y="2599214"/>
          <a:ext cx="10515600" cy="18440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762866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b="1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I will be successful if ...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</a:t>
                      </a:r>
                      <a:r>
                        <a:rPr lang="en-GB" sz="2100" b="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remember parts of the story.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retell the story in detail.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</a:t>
                      </a:r>
                      <a:r>
                        <a:rPr lang="en-GB" sz="2100" b="0" baseline="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 can answer question about the story.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baseline="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do freeze frames for parts of the story.</a:t>
                      </a:r>
                      <a:endParaRPr lang="en-GB" sz="2100" dirty="0">
                        <a:solidFill>
                          <a:srgbClr val="FF0000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14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75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HfW cursive semibold" panose="00000700000000000000" pitchFamily="2" charset="0"/>
              </a:rPr>
              <a:t>Retell the story using the pictures</a:t>
            </a:r>
            <a:endParaRPr lang="en-GB" sz="3600" dirty="0">
              <a:latin typeface="HfW cursive semibold" panose="000007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" y="1338350"/>
            <a:ext cx="2545166" cy="1970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29" y="1330595"/>
            <a:ext cx="4406667" cy="19378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45" y="1330593"/>
            <a:ext cx="4883235" cy="1977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" y="3418534"/>
            <a:ext cx="6062317" cy="2408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76" y="3418534"/>
            <a:ext cx="5259509" cy="24086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9956" y="5977328"/>
            <a:ext cx="1035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Say at least a sentence aloud for each picture.</a:t>
            </a:r>
            <a:endParaRPr lang="en-GB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8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4" y="299649"/>
            <a:ext cx="5014451" cy="2177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03" y="299649"/>
            <a:ext cx="4969102" cy="2177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4" y="2592816"/>
            <a:ext cx="4680067" cy="2087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85" y="2534566"/>
            <a:ext cx="5247444" cy="2204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4" y="4796321"/>
            <a:ext cx="4638502" cy="1888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4829128"/>
            <a:ext cx="4240840" cy="1855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029" y="4829128"/>
            <a:ext cx="2174789" cy="18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9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84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Freeze frames 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sz="2000" dirty="0" smtClean="0">
                <a:latin typeface="HfW cursive" panose="00000500000000000000" pitchFamily="2" charset="0"/>
              </a:rPr>
              <a:t>Pick a character from each picture. Pose like them and freeze! Remember to think about your facial expression. Think about how they might be feeling and what they might be saying.</a:t>
            </a:r>
            <a:endParaRPr lang="en-GB" dirty="0"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3225"/>
            <a:ext cx="9941871" cy="43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7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  <a:t>Freeze frames </a:t>
            </a:r>
            <a:b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</a:br>
            <a:r>
              <a:rPr lang="en-GB" sz="1800" dirty="0">
                <a:solidFill>
                  <a:prstClr val="black"/>
                </a:solidFill>
                <a:latin typeface="HfW cursive" panose="00000500000000000000" pitchFamily="2" charset="0"/>
              </a:rPr>
              <a:t>Pick a character from each picture. Pose like them and freeze! Remember to think about your facial expression. Think about how they might be feeling and what they might be saying.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862" y="1903614"/>
            <a:ext cx="9731643" cy="3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  <a:t>Freeze frames </a:t>
            </a:r>
            <a:b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</a:br>
            <a:r>
              <a:rPr lang="en-GB" sz="1800" dirty="0">
                <a:solidFill>
                  <a:prstClr val="black"/>
                </a:solidFill>
                <a:latin typeface="HfW cursive" panose="00000500000000000000" pitchFamily="2" charset="0"/>
              </a:rPr>
              <a:t>Pick a character from each picture. Pose like them and freeze! Remember to think about your facial expression. Think about how they might be feeling and what they might be saying.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058400" cy="4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4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  <a:t>Freeze frames </a:t>
            </a:r>
            <a:br>
              <a:rPr lang="en-GB" sz="4000" dirty="0">
                <a:solidFill>
                  <a:prstClr val="black"/>
                </a:solidFill>
                <a:latin typeface="HfW cursive" panose="00000500000000000000" pitchFamily="2" charset="0"/>
              </a:rPr>
            </a:br>
            <a:r>
              <a:rPr lang="en-GB" sz="1800" dirty="0">
                <a:solidFill>
                  <a:prstClr val="black"/>
                </a:solidFill>
                <a:latin typeface="HfW cursive" panose="00000500000000000000" pitchFamily="2" charset="0"/>
              </a:rPr>
              <a:t>Pick a character from each picture. Pose like them and freeze! Remember to think about your facial expression. Think about how they might be feeling and what they might be saying.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5" y="1771002"/>
            <a:ext cx="10058400" cy="4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1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227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HfW cursive</vt:lpstr>
      <vt:lpstr>HfW cursive bold</vt:lpstr>
      <vt:lpstr>HfW cursive semibold</vt:lpstr>
      <vt:lpstr>HfW precursive</vt:lpstr>
      <vt:lpstr>Times New Roman</vt:lpstr>
      <vt:lpstr>Office Theme</vt:lpstr>
      <vt:lpstr>Monday 25th January</vt:lpstr>
      <vt:lpstr>PowerPoint Presentation</vt:lpstr>
      <vt:lpstr>PowerPoint Presentation</vt:lpstr>
      <vt:lpstr>Retell the story using the pictures</vt:lpstr>
      <vt:lpstr>PowerPoint Presentation</vt:lpstr>
      <vt:lpstr>Freeze frames  Pick a character from each picture. Pose like them and freeze! Remember to think about your facial expression. Think about how they might be feeling and what they might be saying.</vt:lpstr>
      <vt:lpstr>Freeze frames  Pick a character from each picture. Pose like them and freeze! Remember to think about your facial expression. Think about how they might be feeling and what they might be saying.</vt:lpstr>
      <vt:lpstr>Freeze frames  Pick a character from each picture. Pose like them and freeze! Remember to think about your facial expression. Think about how they might be feeling and what they might be saying.</vt:lpstr>
      <vt:lpstr>Freeze frames  Pick a character from each picture. Pose like them and freeze! Remember to think about your facial expression. Think about how they might be feeling and what they might be saying.</vt:lpstr>
      <vt:lpstr>Freeze frames  Pick a character from each picture. Pose like them and freeze! Remember to think about your facial expression. Think about how they might be feeling and what they might be saying.</vt:lpstr>
      <vt:lpstr>Freeze frames  Pick a character from each picture. Pose like them and freeze! Remember to think about your facial expression. Think about how they might be feeling and what they might be saying.</vt:lpstr>
      <vt:lpstr>Select 2 or 3 pictures from the story. Act out the scene.  Remember that actors need super facial expressions.    Have some fun! </vt:lpstr>
      <vt:lpstr>Write these word so you can spell them correctly when we write the story.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25th January</dc:title>
  <dc:creator>Gott, Rebecca</dc:creator>
  <cp:lastModifiedBy>Gott, Rebecca</cp:lastModifiedBy>
  <cp:revision>15</cp:revision>
  <dcterms:created xsi:type="dcterms:W3CDTF">2021-01-14T11:57:54Z</dcterms:created>
  <dcterms:modified xsi:type="dcterms:W3CDTF">2021-01-18T13:36:29Z</dcterms:modified>
</cp:coreProperties>
</file>