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1" r:id="rId5"/>
    <p:sldId id="267" r:id="rId6"/>
    <p:sldId id="268" r:id="rId7"/>
    <p:sldId id="269" r:id="rId8"/>
    <p:sldId id="272" r:id="rId9"/>
    <p:sldId id="270" r:id="rId10"/>
    <p:sldId id="273" r:id="rId11"/>
    <p:sldId id="274" r:id="rId12"/>
    <p:sldId id="277" r:id="rId13"/>
    <p:sldId id="278" r:id="rId14"/>
    <p:sldId id="265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9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7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2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1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4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6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157" y="2385753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Thursday 4</a:t>
            </a:r>
            <a:r>
              <a:rPr lang="en-GB" sz="44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4400" u="sng" dirty="0" smtClean="0">
                <a:latin typeface="HfW precursive" panose="00000500000000000000" pitchFamily="2" charset="0"/>
              </a:rPr>
              <a:t> March </a:t>
            </a:r>
            <a:r>
              <a:rPr lang="en-GB" sz="4400" u="sng" dirty="0" smtClean="0">
                <a:latin typeface="HfW precursive" panose="00000500000000000000" pitchFamily="2" charset="0"/>
              </a:rPr>
              <a:t>2021</a:t>
            </a:r>
          </a:p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Writing</a:t>
            </a:r>
            <a:endParaRPr lang="en-GB" sz="44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0" y="689956"/>
            <a:ext cx="11107512" cy="4954992"/>
          </a:xfrm>
        </p:spPr>
      </p:pic>
    </p:spTree>
    <p:extLst>
      <p:ext uri="{BB962C8B-B14F-4D97-AF65-F5344CB8AC3E}">
        <p14:creationId xmlns:p14="http://schemas.microsoft.com/office/powerpoint/2010/main" val="424423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0" y="404147"/>
            <a:ext cx="10680394" cy="5273445"/>
          </a:xfrm>
        </p:spPr>
      </p:pic>
    </p:spTree>
    <p:extLst>
      <p:ext uri="{BB962C8B-B14F-4D97-AF65-F5344CB8AC3E}">
        <p14:creationId xmlns:p14="http://schemas.microsoft.com/office/powerpoint/2010/main" val="366534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5" y="670156"/>
            <a:ext cx="10682460" cy="5015749"/>
          </a:xfrm>
        </p:spPr>
      </p:pic>
    </p:spTree>
    <p:extLst>
      <p:ext uri="{BB962C8B-B14F-4D97-AF65-F5344CB8AC3E}">
        <p14:creationId xmlns:p14="http://schemas.microsoft.com/office/powerpoint/2010/main" val="400320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6" y="626658"/>
            <a:ext cx="10186668" cy="5013751"/>
          </a:xfrm>
        </p:spPr>
      </p:pic>
    </p:spTree>
    <p:extLst>
      <p:ext uri="{BB962C8B-B14F-4D97-AF65-F5344CB8AC3E}">
        <p14:creationId xmlns:p14="http://schemas.microsoft.com/office/powerpoint/2010/main" val="400508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6850" y="441146"/>
            <a:ext cx="1189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HfW cursive semibold" panose="00000700000000000000" pitchFamily="2" charset="0"/>
              </a:rPr>
              <a:t>Task 1: Draw the islan</a:t>
            </a:r>
            <a:r>
              <a:rPr lang="en-GB" sz="2400" dirty="0" smtClean="0">
                <a:latin typeface="HfW cursive semibold" panose="00000700000000000000" pitchFamily="2" charset="0"/>
              </a:rPr>
              <a:t>d that you think Pirate Pete will visit after Sleepy Island. Use your imagination.</a:t>
            </a:r>
            <a:endParaRPr lang="en-GB" sz="2400" dirty="0" smtClean="0">
              <a:latin typeface="HfW cursive semibold" panose="00000700000000000000" pitchFamily="2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HfW cursive semibold" panose="000007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35" y="1614228"/>
            <a:ext cx="6038850" cy="3371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29" y="2111433"/>
            <a:ext cx="729021" cy="8165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72" y="1716304"/>
            <a:ext cx="883326" cy="790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0" y="2933732"/>
            <a:ext cx="712015" cy="6467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85" y="3849902"/>
            <a:ext cx="918574" cy="8667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6850" y="2302625"/>
            <a:ext cx="15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Example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2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35" y="1614228"/>
            <a:ext cx="6038850" cy="3371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29" y="2111433"/>
            <a:ext cx="729021" cy="8165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72" y="1716304"/>
            <a:ext cx="883326" cy="790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0" y="2933732"/>
            <a:ext cx="712015" cy="6467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85" y="3849902"/>
            <a:ext cx="918574" cy="866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850" y="4986078"/>
            <a:ext cx="3449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You can see: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massive, terrifying dragons</a:t>
            </a:r>
          </a:p>
          <a:p>
            <a:r>
              <a:rPr lang="en-GB" dirty="0">
                <a:latin typeface="HfW cursive" panose="00000500000000000000" pitchFamily="2" charset="0"/>
              </a:rPr>
              <a:t>s</a:t>
            </a:r>
            <a:r>
              <a:rPr lang="en-GB" dirty="0" smtClean="0">
                <a:latin typeface="HfW cursive" panose="00000500000000000000" pitchFamily="2" charset="0"/>
              </a:rPr>
              <a:t>teep, enormous cliffs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evil, strange statues</a:t>
            </a:r>
          </a:p>
          <a:p>
            <a:endParaRPr lang="en-GB" dirty="0" smtClean="0">
              <a:latin typeface="HfW cursive" panose="00000500000000000000" pitchFamily="2" charset="0"/>
            </a:endParaRPr>
          </a:p>
          <a:p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5285" y="5088154"/>
            <a:ext cx="744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You can hear:</a:t>
            </a:r>
          </a:p>
          <a:p>
            <a:r>
              <a:rPr lang="en-GB" dirty="0">
                <a:latin typeface="HfW cursive" panose="00000500000000000000" pitchFamily="2" charset="0"/>
              </a:rPr>
              <a:t>r</a:t>
            </a:r>
            <a:r>
              <a:rPr lang="en-GB" dirty="0" smtClean="0">
                <a:latin typeface="HfW cursive" panose="00000500000000000000" pitchFamily="2" charset="0"/>
              </a:rPr>
              <a:t>ocks tumbling</a:t>
            </a:r>
          </a:p>
          <a:p>
            <a:r>
              <a:rPr lang="en-GB" dirty="0">
                <a:latin typeface="HfW cursive" panose="00000500000000000000" pitchFamily="2" charset="0"/>
              </a:rPr>
              <a:t>s</a:t>
            </a:r>
            <a:r>
              <a:rPr lang="en-GB" dirty="0" smtClean="0">
                <a:latin typeface="HfW cursive" panose="00000500000000000000" pitchFamily="2" charset="0"/>
              </a:rPr>
              <a:t>queals of dragons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a colossal, impenetrable army banging on their armour</a:t>
            </a:r>
          </a:p>
          <a:p>
            <a:endParaRPr lang="en-GB" dirty="0" smtClean="0">
              <a:latin typeface="HfW cursive" panose="00000500000000000000" pitchFamily="2" charset="0"/>
            </a:endParaRPr>
          </a:p>
          <a:p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785" y="4206239"/>
            <a:ext cx="15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Example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1376" y="1470287"/>
            <a:ext cx="3449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You can smell: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fire</a:t>
            </a:r>
          </a:p>
          <a:p>
            <a:endParaRPr lang="en-GB" dirty="0" smtClean="0">
              <a:latin typeface="HfW cursive" panose="00000500000000000000" pitchFamily="2" charset="0"/>
            </a:endParaRPr>
          </a:p>
          <a:p>
            <a:endParaRPr lang="en-GB" dirty="0" smtClean="0">
              <a:latin typeface="HfW cursive" panose="00000500000000000000" pitchFamily="2" charset="0"/>
            </a:endParaRPr>
          </a:p>
          <a:p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829" y="374301"/>
            <a:ext cx="102773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Task 2:</a:t>
            </a:r>
            <a:endParaRPr lang="en-GB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HfW cursive semibold" panose="00000700000000000000" pitchFamily="2" charset="0"/>
              </a:rPr>
              <a:t>Write a list of the things that you could: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HfW cursive semibold" panose="00000700000000000000" pitchFamily="2" charset="0"/>
              </a:rPr>
              <a:t>1. see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HfW cursive semibold" panose="00000700000000000000" pitchFamily="2" charset="0"/>
              </a:rPr>
              <a:t>2. hear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HfW cursive semibold" panose="00000700000000000000" pitchFamily="2" charset="0"/>
              </a:rPr>
              <a:t>3. smell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HfW cursive semibold" panose="00000700000000000000" pitchFamily="2" charset="0"/>
              </a:rPr>
              <a:t>4. touch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HfW cursive semibold" panose="00000700000000000000" pitchFamily="2" charset="0"/>
              </a:rPr>
              <a:t>5. taste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HfW cursive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HfW cursive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9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0777" y="5669859"/>
            <a:ext cx="394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Which spelling looks correct? Write a list of the ten correct spellings.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974" y="468435"/>
            <a:ext cx="5199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HfW cursive semibold" panose="00000700000000000000" pitchFamily="2" charset="0"/>
              </a:rPr>
              <a:t>Year </a:t>
            </a:r>
            <a:r>
              <a:rPr lang="en-GB" sz="2800" dirty="0">
                <a:latin typeface="HfW cursive semibold" panose="00000700000000000000" pitchFamily="2" charset="0"/>
              </a:rPr>
              <a:t>1 - </a:t>
            </a:r>
            <a:r>
              <a:rPr lang="en-GB" sz="2800" dirty="0">
                <a:latin typeface="HfW cursive" panose="00000500000000000000" pitchFamily="2" charset="0"/>
              </a:rPr>
              <a:t>The split vowel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digraphs ‘a-e’ </a:t>
            </a:r>
            <a:r>
              <a:rPr lang="en-GB" sz="2800" dirty="0" smtClean="0">
                <a:latin typeface="HfW cursive" panose="00000500000000000000" pitchFamily="2" charset="0"/>
              </a:rPr>
              <a:t>and ‘e-e</a:t>
            </a:r>
            <a:r>
              <a:rPr lang="en-GB" sz="2800" dirty="0">
                <a:latin typeface="HfW cursive" panose="00000500000000000000" pitchFamily="2" charset="0"/>
              </a:rPr>
              <a:t>’</a:t>
            </a:r>
            <a:endParaRPr lang="en-GB" sz="2800" dirty="0" smtClean="0">
              <a:latin typeface="HfW cursive" panose="00000500000000000000" pitchFamily="2" charset="0"/>
            </a:endParaRPr>
          </a:p>
          <a:p>
            <a:r>
              <a:rPr lang="en-GB" sz="2800" dirty="0">
                <a:latin typeface="HfW cursive semibold" panose="00000700000000000000" pitchFamily="2" charset="0"/>
              </a:rPr>
              <a:t>m</a:t>
            </a:r>
            <a:r>
              <a:rPr lang="en-GB" sz="2800" dirty="0" smtClean="0">
                <a:latin typeface="HfW cursive semibold" panose="00000700000000000000" pitchFamily="2" charset="0"/>
              </a:rPr>
              <a:t>ade, </a:t>
            </a:r>
            <a:r>
              <a:rPr lang="en-GB" sz="2800" dirty="0" err="1" smtClean="0">
                <a:latin typeface="HfW cursive semibold" panose="00000700000000000000" pitchFamily="2" charset="0"/>
              </a:rPr>
              <a:t>mayd</a:t>
            </a:r>
            <a:endParaRPr lang="en-GB" sz="2800" dirty="0">
              <a:latin typeface="HfW cursive semibold" panose="00000700000000000000" pitchFamily="2" charset="0"/>
            </a:endParaRPr>
          </a:p>
          <a:p>
            <a:r>
              <a:rPr lang="en-GB" sz="2800" dirty="0" err="1">
                <a:latin typeface="HfW cursive semibold" panose="00000700000000000000" pitchFamily="2" charset="0"/>
              </a:rPr>
              <a:t>c</a:t>
            </a:r>
            <a:r>
              <a:rPr lang="en-GB" sz="2800" dirty="0" err="1" smtClean="0">
                <a:latin typeface="HfW cursive semibold" panose="00000700000000000000" pitchFamily="2" charset="0"/>
              </a:rPr>
              <a:t>aim</a:t>
            </a:r>
            <a:r>
              <a:rPr lang="en-GB" sz="2800" dirty="0" smtClean="0">
                <a:latin typeface="HfW cursive semibold" panose="00000700000000000000" pitchFamily="2" charset="0"/>
              </a:rPr>
              <a:t>, came</a:t>
            </a:r>
            <a:endParaRPr lang="en-GB" sz="2800" dirty="0">
              <a:latin typeface="HfW cursive semibold" panose="00000700000000000000" pitchFamily="2" charset="0"/>
            </a:endParaRPr>
          </a:p>
          <a:p>
            <a:r>
              <a:rPr lang="en-GB" sz="2800" dirty="0">
                <a:latin typeface="HfW cursive semibold" panose="00000700000000000000" pitchFamily="2" charset="0"/>
              </a:rPr>
              <a:t>s</a:t>
            </a:r>
            <a:r>
              <a:rPr lang="en-GB" sz="2800" dirty="0" smtClean="0">
                <a:latin typeface="HfW cursive semibold" panose="00000700000000000000" pitchFamily="2" charset="0"/>
              </a:rPr>
              <a:t>ame, </a:t>
            </a:r>
            <a:r>
              <a:rPr lang="en-GB" sz="2800" dirty="0" err="1" smtClean="0">
                <a:latin typeface="HfW cursive semibold" panose="00000700000000000000" pitchFamily="2" charset="0"/>
              </a:rPr>
              <a:t>saim</a:t>
            </a:r>
            <a:endParaRPr lang="en-GB" sz="2800" dirty="0">
              <a:latin typeface="HfW cursive semibold" panose="00000700000000000000" pitchFamily="2" charset="0"/>
            </a:endParaRPr>
          </a:p>
          <a:p>
            <a:r>
              <a:rPr lang="en-GB" sz="2800" dirty="0">
                <a:latin typeface="HfW cursive semibold" panose="00000700000000000000" pitchFamily="2" charset="0"/>
              </a:rPr>
              <a:t>t</a:t>
            </a:r>
            <a:r>
              <a:rPr lang="en-GB" sz="2800" dirty="0" smtClean="0">
                <a:latin typeface="HfW cursive semibold" panose="00000700000000000000" pitchFamily="2" charset="0"/>
              </a:rPr>
              <a:t>ake, </a:t>
            </a:r>
            <a:r>
              <a:rPr lang="en-GB" sz="2800" dirty="0" err="1" smtClean="0">
                <a:latin typeface="HfW cursive semibold" panose="00000700000000000000" pitchFamily="2" charset="0"/>
              </a:rPr>
              <a:t>taik</a:t>
            </a:r>
            <a:endParaRPr lang="en-GB" sz="2800" dirty="0">
              <a:latin typeface="HfW cursive semibold" panose="00000700000000000000" pitchFamily="2" charset="0"/>
            </a:endParaRPr>
          </a:p>
          <a:p>
            <a:r>
              <a:rPr lang="en-GB" sz="2800" dirty="0" err="1" smtClean="0">
                <a:latin typeface="HfW cursive semibold" panose="00000700000000000000" pitchFamily="2" charset="0"/>
              </a:rPr>
              <a:t>sayf</a:t>
            </a:r>
            <a:r>
              <a:rPr lang="en-GB" sz="2800" dirty="0" smtClean="0">
                <a:latin typeface="HfW cursive semibold" panose="00000700000000000000" pitchFamily="2" charset="0"/>
              </a:rPr>
              <a:t>, safe</a:t>
            </a:r>
            <a:endParaRPr lang="en-GB" sz="2800" dirty="0">
              <a:latin typeface="HfW cursive semibold" panose="00000700000000000000" pitchFamily="2" charset="0"/>
            </a:endParaRPr>
          </a:p>
          <a:p>
            <a:r>
              <a:rPr lang="en-GB" sz="2800" dirty="0">
                <a:latin typeface="HfW cursive semibold" panose="00000700000000000000" pitchFamily="2" charset="0"/>
              </a:rPr>
              <a:t>d</a:t>
            </a:r>
            <a:r>
              <a:rPr lang="en-GB" sz="2800" dirty="0" smtClean="0">
                <a:latin typeface="HfW cursive semibold" panose="00000700000000000000" pitchFamily="2" charset="0"/>
              </a:rPr>
              <a:t>ate, </a:t>
            </a:r>
            <a:r>
              <a:rPr lang="en-GB" sz="2800" dirty="0" err="1" smtClean="0">
                <a:latin typeface="HfW cursive semibold" panose="00000700000000000000" pitchFamily="2" charset="0"/>
              </a:rPr>
              <a:t>dait</a:t>
            </a:r>
            <a:endParaRPr lang="en-GB" sz="2800" dirty="0">
              <a:latin typeface="HfW cursive semibold" panose="00000700000000000000" pitchFamily="2" charset="0"/>
            </a:endParaRPr>
          </a:p>
          <a:p>
            <a:r>
              <a:rPr lang="en-GB" sz="2800" dirty="0">
                <a:latin typeface="HfW cursive semibold" panose="00000700000000000000" pitchFamily="2" charset="0"/>
              </a:rPr>
              <a:t>l</a:t>
            </a:r>
            <a:r>
              <a:rPr lang="en-GB" sz="2800" dirty="0" smtClean="0">
                <a:latin typeface="HfW cursive semibold" panose="00000700000000000000" pitchFamily="2" charset="0"/>
              </a:rPr>
              <a:t>ake, </a:t>
            </a:r>
            <a:r>
              <a:rPr lang="en-GB" sz="2800" dirty="0" err="1" smtClean="0">
                <a:latin typeface="HfW cursive semibold" panose="00000700000000000000" pitchFamily="2" charset="0"/>
              </a:rPr>
              <a:t>layk</a:t>
            </a:r>
            <a:endParaRPr lang="en-GB" sz="2800" dirty="0">
              <a:latin typeface="HfW cursive semibold" panose="00000700000000000000" pitchFamily="2" charset="0"/>
            </a:endParaRPr>
          </a:p>
          <a:p>
            <a:r>
              <a:rPr lang="en-GB" sz="2800" dirty="0">
                <a:latin typeface="HfW cursive semibold" panose="00000700000000000000" pitchFamily="2" charset="0"/>
              </a:rPr>
              <a:t>t</a:t>
            </a:r>
            <a:r>
              <a:rPr lang="en-GB" sz="2800" dirty="0" smtClean="0">
                <a:latin typeface="HfW cursive semibold" panose="00000700000000000000" pitchFamily="2" charset="0"/>
              </a:rPr>
              <a:t>hese, </a:t>
            </a:r>
            <a:r>
              <a:rPr lang="en-GB" sz="2800" dirty="0" err="1" smtClean="0">
                <a:latin typeface="HfW cursive semibold" panose="00000700000000000000" pitchFamily="2" charset="0"/>
              </a:rPr>
              <a:t>thees</a:t>
            </a:r>
            <a:endParaRPr lang="en-GB" sz="2800" dirty="0">
              <a:latin typeface="HfW cursive semibold" panose="00000700000000000000" pitchFamily="2" charset="0"/>
            </a:endParaRPr>
          </a:p>
          <a:p>
            <a:r>
              <a:rPr lang="en-GB" sz="2800" dirty="0" err="1">
                <a:latin typeface="HfW cursive semibold" panose="00000700000000000000" pitchFamily="2" charset="0"/>
              </a:rPr>
              <a:t>t</a:t>
            </a:r>
            <a:r>
              <a:rPr lang="en-GB" sz="2800" dirty="0" err="1" smtClean="0">
                <a:latin typeface="HfW cursive semibold" panose="00000700000000000000" pitchFamily="2" charset="0"/>
              </a:rPr>
              <a:t>heem</a:t>
            </a:r>
            <a:r>
              <a:rPr lang="en-GB" sz="2800" dirty="0" smtClean="0">
                <a:latin typeface="HfW cursive semibold" panose="00000700000000000000" pitchFamily="2" charset="0"/>
              </a:rPr>
              <a:t>, theme</a:t>
            </a:r>
            <a:endParaRPr lang="en-GB" sz="2800" dirty="0">
              <a:latin typeface="HfW cursive semibold" panose="00000700000000000000" pitchFamily="2" charset="0"/>
            </a:endParaRPr>
          </a:p>
          <a:p>
            <a:r>
              <a:rPr lang="en-GB" sz="2800" dirty="0">
                <a:latin typeface="HfW cursive semibold" panose="00000700000000000000" pitchFamily="2" charset="0"/>
              </a:rPr>
              <a:t>c</a:t>
            </a:r>
            <a:r>
              <a:rPr lang="en-GB" sz="2800" dirty="0" smtClean="0">
                <a:latin typeface="HfW cursive semibold" panose="00000700000000000000" pitchFamily="2" charset="0"/>
              </a:rPr>
              <a:t>omplete, </a:t>
            </a:r>
            <a:r>
              <a:rPr lang="en-GB" sz="2800" dirty="0" err="1" smtClean="0">
                <a:latin typeface="HfW cursive semibold" panose="00000700000000000000" pitchFamily="2" charset="0"/>
              </a:rPr>
              <a:t>compleet</a:t>
            </a:r>
            <a:endParaRPr lang="en-GB" sz="2800" dirty="0" smtClean="0">
              <a:latin typeface="HfW cursive semibold" panose="000007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4880" y="468435"/>
            <a:ext cx="644313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Year 2 - the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ee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 sound spelt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ey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 err="1">
                <a:solidFill>
                  <a:srgbClr val="7030A0"/>
                </a:solidFill>
                <a:latin typeface="HfW cursive semibold" panose="00000700000000000000" pitchFamily="2" charset="0"/>
              </a:rPr>
              <a:t>c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ey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k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ey,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kee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HfW cursive semibold" panose="00000700000000000000" pitchFamily="2" charset="0"/>
              </a:rPr>
              <a:t>d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onkey,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donkee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doncey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 err="1">
                <a:solidFill>
                  <a:srgbClr val="7030A0"/>
                </a:solidFill>
                <a:latin typeface="HfW cursive semibold" panose="00000700000000000000" pitchFamily="2" charset="0"/>
              </a:rPr>
              <a:t>m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ukey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monkee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monkey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chimney,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chimnee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chiney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 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 err="1">
                <a:solidFill>
                  <a:srgbClr val="7030A0"/>
                </a:solidFill>
                <a:latin typeface="HfW cursive semibold" panose="00000700000000000000" pitchFamily="2" charset="0"/>
              </a:rPr>
              <a:t>v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alee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valey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valley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 err="1">
                <a:solidFill>
                  <a:srgbClr val="7030A0"/>
                </a:solidFill>
                <a:latin typeface="HfW cursive semibold" panose="00000700000000000000" pitchFamily="2" charset="0"/>
              </a:rPr>
              <a:t>t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rolly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trolee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trolley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HfW cursive semibold" panose="00000700000000000000" pitchFamily="2" charset="0"/>
              </a:rPr>
              <a:t>t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urkey,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turcey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turkee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 err="1">
                <a:solidFill>
                  <a:srgbClr val="7030A0"/>
                </a:solidFill>
                <a:latin typeface="HfW cursive semibold" panose="00000700000000000000" pitchFamily="2" charset="0"/>
              </a:rPr>
              <a:t>h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ockee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hocky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hockey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 err="1">
                <a:solidFill>
                  <a:srgbClr val="7030A0"/>
                </a:solidFill>
                <a:latin typeface="HfW cursive semibold" panose="00000700000000000000" pitchFamily="2" charset="0"/>
              </a:rPr>
              <a:t>p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asley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p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arsley,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parsly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HfW cursive semibold" panose="00000700000000000000" pitchFamily="2" charset="0"/>
              </a:rPr>
              <a:t>j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ourney,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journee</a:t>
            </a:r>
            <a:r>
              <a:rPr lang="en-GB" sz="28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jorney</a:t>
            </a:r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endParaRPr lang="en-GB" sz="28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0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00" y="834351"/>
            <a:ext cx="917725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Today we are learning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am learning to </a:t>
            </a:r>
            <a:r>
              <a:rPr lang="en-GB" sz="2000" dirty="0" smtClean="0">
                <a:latin typeface="HfW cursive semibold" panose="00000700000000000000" pitchFamily="2" charset="0"/>
              </a:rPr>
              <a:t>create my own island.</a:t>
            </a:r>
            <a:endParaRPr lang="en-GB" sz="20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I will be successful if: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draw a detailed picture.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write beautiful and neat using whooshes and flicks/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joined up</a:t>
            </a:r>
            <a:endParaRPr lang="en-GB" sz="20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write a list of the things that you could: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HfW cursive semibold" panose="00000700000000000000" pitchFamily="2" charset="0"/>
              </a:rPr>
              <a:t>1. see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HfW cursive semibold" panose="00000700000000000000" pitchFamily="2" charset="0"/>
              </a:rPr>
              <a:t>2. hear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HfW cursive semibold" panose="00000700000000000000" pitchFamily="2" charset="0"/>
              </a:rPr>
              <a:t>3. smell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HfW cursive semibold" panose="00000700000000000000" pitchFamily="2" charset="0"/>
              </a:rPr>
              <a:t>4. touch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HfW cursive semibold" panose="00000700000000000000" pitchFamily="2" charset="0"/>
              </a:rPr>
              <a:t>5. taste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HfW cursive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HfW cursive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96" y="1504604"/>
            <a:ext cx="4762500" cy="461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153" y="415636"/>
            <a:ext cx="850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What have we found out so far in the story?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Who are the main characters?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Where have they visited?</a:t>
            </a:r>
            <a:endParaRPr lang="en-GB" dirty="0">
              <a:latin typeface="HfW cursive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2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3" y="714895"/>
            <a:ext cx="10061776" cy="4905116"/>
          </a:xfrm>
        </p:spPr>
      </p:pic>
    </p:spTree>
    <p:extLst>
      <p:ext uri="{BB962C8B-B14F-4D97-AF65-F5344CB8AC3E}">
        <p14:creationId xmlns:p14="http://schemas.microsoft.com/office/powerpoint/2010/main" val="46856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" y="523702"/>
            <a:ext cx="10444748" cy="5295814"/>
          </a:xfrm>
        </p:spPr>
      </p:pic>
    </p:spTree>
    <p:extLst>
      <p:ext uri="{BB962C8B-B14F-4D97-AF65-F5344CB8AC3E}">
        <p14:creationId xmlns:p14="http://schemas.microsoft.com/office/powerpoint/2010/main" val="118975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1" y="847898"/>
            <a:ext cx="10554349" cy="5029807"/>
          </a:xfrm>
        </p:spPr>
      </p:pic>
    </p:spTree>
    <p:extLst>
      <p:ext uri="{BB962C8B-B14F-4D97-AF65-F5344CB8AC3E}">
        <p14:creationId xmlns:p14="http://schemas.microsoft.com/office/powerpoint/2010/main" val="145622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7" y="711719"/>
            <a:ext cx="11039201" cy="5148753"/>
          </a:xfrm>
        </p:spPr>
      </p:pic>
    </p:spTree>
    <p:extLst>
      <p:ext uri="{BB962C8B-B14F-4D97-AF65-F5344CB8AC3E}">
        <p14:creationId xmlns:p14="http://schemas.microsoft.com/office/powerpoint/2010/main" val="331973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" y="1163781"/>
            <a:ext cx="9890171" cy="4452631"/>
          </a:xfrm>
        </p:spPr>
      </p:pic>
    </p:spTree>
    <p:extLst>
      <p:ext uri="{BB962C8B-B14F-4D97-AF65-F5344CB8AC3E}">
        <p14:creationId xmlns:p14="http://schemas.microsoft.com/office/powerpoint/2010/main" val="113985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296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HfW cursive</vt:lpstr>
      <vt:lpstr>HfW cursive semibold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Williams</dc:creator>
  <cp:lastModifiedBy>Gott, Rebecca</cp:lastModifiedBy>
  <cp:revision>37</cp:revision>
  <dcterms:created xsi:type="dcterms:W3CDTF">2021-01-06T10:35:03Z</dcterms:created>
  <dcterms:modified xsi:type="dcterms:W3CDTF">2021-02-09T09:45:59Z</dcterms:modified>
</cp:coreProperties>
</file>