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20C6-8D85-4979-87EF-E8255E8DB53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8AA9D-595A-4818-B33A-56AC1D4E7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2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hyperlink" Target="https://www.bbc.co.uk/bitesize/clips/z4b9jx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smtClean="0">
                <a:latin typeface="HfW cursive" panose="00000500000000000000" pitchFamily="2" charset="0"/>
              </a:rPr>
              <a:t>Monday 8th </a:t>
            </a:r>
            <a:r>
              <a:rPr lang="en-GB" u="sng" dirty="0" smtClean="0">
                <a:latin typeface="HfW cursive" panose="00000500000000000000" pitchFamily="2" charset="0"/>
              </a:rPr>
              <a:t>February</a:t>
            </a:r>
            <a:endParaRPr lang="en-GB" u="sng" dirty="0">
              <a:latin typeface="HfW 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Sikhism Fact File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6788" y="5919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1129896"/>
            <a:ext cx="10515600" cy="32758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Task 2: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Create an introduction page.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In order to do this, we must know some general facts about Sikhism</a:t>
            </a: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461" y="4405746"/>
            <a:ext cx="8506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Use this link to find some facts: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https</a:t>
            </a:r>
            <a:r>
              <a:rPr lang="en-GB" dirty="0">
                <a:latin typeface="HfW cursive semibold" panose="00000700000000000000" pitchFamily="2" charset="0"/>
              </a:rPr>
              <a:t>://www.bbc.co.uk/bitesize/topics/zsjpyrd/articles/zkjpkmn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7417" y="5736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92484" cy="1325563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Introduction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94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Sikhism was founded by Guru Nanak around 500 years ago in a place called the Punjab. This is an area which spans part of India and Pakistan in South Asia today.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What do Sikhs believe?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Sikhs believe in one God who guides and protects them. They believe everyone is equal before God. Sikhs believe that your actions are important and you should lead a good life. They believe the way to do this is: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Keep God in your heart and mind at all times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Live honestly and work hard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Treat everyone equally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Be generous to those less fortunate than you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70C0"/>
                </a:solidFill>
                <a:latin typeface="HfW cursive" panose="00000500000000000000" pitchFamily="2" charset="0"/>
              </a:rPr>
              <a:t>Serve others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5950" y="476781"/>
            <a:ext cx="25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Here is an example: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5695324" y="917218"/>
            <a:ext cx="442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https://www.bbc.co.uk/bitesize/clips/z4b9jxs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509"/>
            <a:ext cx="4315691" cy="58444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Year 1 -</a:t>
            </a:r>
            <a:r>
              <a:rPr lang="en-GB" dirty="0" smtClean="0">
                <a:latin typeface="HfW cursive" panose="00000500000000000000" pitchFamily="2" charset="0"/>
              </a:rPr>
              <a:t> </a:t>
            </a:r>
            <a:r>
              <a:rPr lang="en-GB" dirty="0">
                <a:latin typeface="HfW cursive" panose="00000500000000000000" pitchFamily="2" charset="0"/>
              </a:rPr>
              <a:t>Days of the week and common exception </a:t>
            </a:r>
            <a:r>
              <a:rPr lang="en-GB" dirty="0" smtClean="0">
                <a:latin typeface="HfW cursive" panose="00000500000000000000" pitchFamily="2" charset="0"/>
              </a:rPr>
              <a:t>words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Monday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Tuesday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Wednesday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Thursday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Friday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Saturday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HfW cursive" panose="00000500000000000000" pitchFamily="2" charset="0"/>
              </a:rPr>
              <a:t>Sunday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there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here</a:t>
            </a:r>
            <a:endParaRPr lang="en-GB" dirty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HfW cursive" panose="00000500000000000000" pitchFamily="2" charset="0"/>
              </a:rPr>
              <a:t>they</a:t>
            </a: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69433" y="2975957"/>
            <a:ext cx="2427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Write a list of your spellings. Adult say 5 sentences with the first 5 spellings in. Child should write each sentence down.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18" y="332509"/>
            <a:ext cx="6096000" cy="5624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common exception 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father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grass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pass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plant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bath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3018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118761"/>
              </p:ext>
            </p:extLst>
          </p:nvPr>
        </p:nvGraphicFramePr>
        <p:xfrm>
          <a:off x="838200" y="553589"/>
          <a:ext cx="10515600" cy="1219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564674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</a:t>
                      </a:r>
                      <a:r>
                        <a:rPr lang="en-GB" sz="3600" dirty="0" smtClean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dirty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read and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 write facts.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create a non-chronological report.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713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186"/>
              </p:ext>
            </p:extLst>
          </p:nvPr>
        </p:nvGraphicFramePr>
        <p:xfrm>
          <a:off x="838200" y="2599214"/>
          <a:ext cx="10515600" cy="2164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65160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think of an interesting title.</a:t>
                      </a:r>
                      <a:endParaRPr lang="en-GB" sz="3100" b="1" dirty="0">
                        <a:solidFill>
                          <a:srgbClr val="00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</a:t>
                      </a: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can spell key words correctly.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capital letters for the start of a sentence and for proper nouns.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finger spaces and full stops.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C800FF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conjunctions.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37761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589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This week we are creating a booklet about Sikhism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Each day we will complete a different section of our fact file.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Today we are going to create a front cover and write the introduction.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Tuesday we will write about where Sikh’s go </a:t>
            </a:r>
            <a:r>
              <a:rPr lang="en-GB" smtClean="0">
                <a:solidFill>
                  <a:srgbClr val="0070C0"/>
                </a:solidFill>
                <a:latin typeface="HfW cursive" panose="00000500000000000000" pitchFamily="2" charset="0"/>
              </a:rPr>
              <a:t>to worship.</a:t>
            </a:r>
            <a:endParaRPr lang="en-GB" dirty="0" smtClean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Wednesday we will write facts about the 5K’s and clothing.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Thursday we will write about food.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Friday we will create a contents page and back cover.</a:t>
            </a: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984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Look at the front cover of any facts books you have...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7891"/>
            <a:ext cx="10515600" cy="330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What do they have on the front cover?</a:t>
            </a:r>
            <a:endParaRPr lang="en-GB" sz="4000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736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8949" y="656705"/>
            <a:ext cx="542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HfW cursive" panose="00000500000000000000" pitchFamily="2" charset="0"/>
              </a:rPr>
              <a:t>Here are some examples</a:t>
            </a:r>
            <a:endParaRPr lang="en-GB" sz="3200" dirty="0">
              <a:latin typeface="HfW cursive" panose="000005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170" y="2122602"/>
            <a:ext cx="179070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39" y="2236902"/>
            <a:ext cx="176212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431" y="2246427"/>
            <a:ext cx="33337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5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3158836"/>
            <a:ext cx="8603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fW cursive" panose="00000500000000000000" pitchFamily="2" charset="0"/>
              </a:rPr>
              <a:t>Front covers often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" panose="00000500000000000000" pitchFamily="2" charset="0"/>
              </a:rPr>
              <a:t>A title - sometimes in capital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" panose="00000500000000000000" pitchFamily="2" charset="0"/>
              </a:rPr>
              <a:t>A picture which has bright colours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" panose="00000500000000000000" pitchFamily="2" charset="0"/>
              </a:rPr>
              <a:t>The Author’s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" panose="00000500000000000000" pitchFamily="2" charset="0"/>
              </a:rPr>
              <a:t>Possibly a quote or caption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HfW 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995" y="5206137"/>
            <a:ext cx="795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Task 1: Create your front cover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46909" y="840120"/>
            <a:ext cx="1790700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076" y="773862"/>
            <a:ext cx="17621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668" y="783387"/>
            <a:ext cx="3333750" cy="167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5977" y="5914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HfW cursive" panose="00000500000000000000" pitchFamily="2" charset="0"/>
              </a:rPr>
              <a:t>Sikhs </a:t>
            </a:r>
            <a:r>
              <a:rPr lang="en-GB" sz="6600" dirty="0" smtClean="0">
                <a:latin typeface="HfW cursive" panose="00000500000000000000" pitchFamily="2" charset="0"/>
              </a:rPr>
              <a:t>believe:</a:t>
            </a:r>
            <a:endParaRPr lang="en-GB" sz="6600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There is only one God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God is without form, or gender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Everyone has direct access to God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Everyone is equal before God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A good life is lived as part of a community, by living honestly and caring for others</a:t>
            </a:r>
          </a:p>
          <a:p>
            <a:r>
              <a:rPr lang="en-GB" dirty="0" smtClean="0">
                <a:latin typeface="HfW cursive" panose="00000500000000000000" pitchFamily="2" charset="0"/>
              </a:rPr>
              <a:t>Empty religious rituals and superstitions have no value</a:t>
            </a:r>
          </a:p>
          <a:p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5714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1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HfW cursive" panose="00000500000000000000" pitchFamily="2" charset="0"/>
              </a:rPr>
              <a:t>Sikhs symbol: The </a:t>
            </a:r>
            <a:r>
              <a:rPr lang="en-GB" sz="6000" dirty="0" err="1">
                <a:latin typeface="HfW cursive" panose="00000500000000000000" pitchFamily="2" charset="0"/>
              </a:rPr>
              <a:t>Khanda</a:t>
            </a:r>
            <a:endParaRPr lang="en-GB" sz="6000" dirty="0">
              <a:latin typeface="HfW cursive" panose="00000500000000000000" pitchFamily="2" charset="0"/>
            </a:endParaRPr>
          </a:p>
        </p:txBody>
      </p:sp>
      <p:pic>
        <p:nvPicPr>
          <p:cNvPr id="4" name="Content Placeholder 3" descr="http://www.680news.com/files/2010/04/f13001904e5eb9305022dbd4fd3c-500x57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332" y="1619647"/>
            <a:ext cx="3321288" cy="30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927648" y="3284984"/>
            <a:ext cx="187220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15680" y="2564904"/>
            <a:ext cx="187220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9736" y="1988840"/>
            <a:ext cx="187220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7775" y="1700809"/>
            <a:ext cx="282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fW cursive" panose="00000500000000000000" pitchFamily="2" charset="0"/>
              </a:rPr>
              <a:t>Double edged Sword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5560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fW cursive" panose="00000500000000000000" pitchFamily="2" charset="0"/>
              </a:rPr>
              <a:t>Circle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3472" y="31409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fW cursive" panose="00000500000000000000" pitchFamily="2" charset="0"/>
              </a:rPr>
              <a:t>Two swords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91544" y="4941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GB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91544" y="4437112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GB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204" y="4725145"/>
            <a:ext cx="11155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fW cursive" panose="00000500000000000000" pitchFamily="2" charset="0"/>
              </a:rPr>
              <a:t>A circlet represents unity, a sense of being at one with infinity.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r>
              <a:rPr lang="en-GB" dirty="0">
                <a:latin typeface="HfW cursive" panose="00000500000000000000" pitchFamily="2" charset="0"/>
              </a:rPr>
              <a:t>Two swords, signify the spiritual and secular forces influencing the soul.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r>
              <a:rPr lang="en-GB" dirty="0">
                <a:latin typeface="HfW cursive" panose="00000500000000000000" pitchFamily="2" charset="0"/>
              </a:rPr>
              <a:t>A double edged sword </a:t>
            </a:r>
            <a:r>
              <a:rPr lang="en-GB" dirty="0" smtClean="0">
                <a:latin typeface="HfW cursive" panose="00000500000000000000" pitchFamily="2" charset="0"/>
              </a:rPr>
              <a:t>symbolises </a:t>
            </a:r>
            <a:r>
              <a:rPr lang="en-GB" dirty="0">
                <a:latin typeface="HfW cursive" panose="00000500000000000000" pitchFamily="2" charset="0"/>
              </a:rPr>
              <a:t>the </a:t>
            </a:r>
            <a:r>
              <a:rPr lang="en-GB" dirty="0" smtClean="0">
                <a:latin typeface="HfW cursive" panose="00000500000000000000" pitchFamily="2" charset="0"/>
              </a:rPr>
              <a:t>belief in one God.</a:t>
            </a:r>
            <a:endParaRPr lang="en-GB" dirty="0">
              <a:latin typeface="HfW cursive" panose="00000500000000000000" pitchFamily="2" charset="0"/>
            </a:endParaRPr>
          </a:p>
          <a:p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515</Words>
  <Application>Microsoft Office PowerPoint</Application>
  <PresentationFormat>Widescreen</PresentationFormat>
  <Paragraphs>84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HfW cursive</vt:lpstr>
      <vt:lpstr>HfW cursive bold</vt:lpstr>
      <vt:lpstr>HfW cursive semibold</vt:lpstr>
      <vt:lpstr>HfW precursive</vt:lpstr>
      <vt:lpstr>Times New Roman</vt:lpstr>
      <vt:lpstr>Office Theme</vt:lpstr>
      <vt:lpstr>Monday 8th February</vt:lpstr>
      <vt:lpstr>PowerPoint Presentation</vt:lpstr>
      <vt:lpstr>PowerPoint Presentation</vt:lpstr>
      <vt:lpstr>This week we are creating a booklet about Sikhism</vt:lpstr>
      <vt:lpstr>Look at the front cover of any facts books you have...</vt:lpstr>
      <vt:lpstr>PowerPoint Presentation</vt:lpstr>
      <vt:lpstr>PowerPoint Presentation</vt:lpstr>
      <vt:lpstr>Sikhs believe:</vt:lpstr>
      <vt:lpstr>Sikhs symbol: The Khanda</vt:lpstr>
      <vt:lpstr>Task 2: Create an introduction page.  In order to do this, we must know some general facts about Sikhism </vt:lpstr>
      <vt:lpstr>Introduction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</dc:title>
  <dc:creator>Gott, Rebecca</dc:creator>
  <cp:lastModifiedBy>Abigail Williams</cp:lastModifiedBy>
  <cp:revision>30</cp:revision>
  <dcterms:created xsi:type="dcterms:W3CDTF">2021-01-19T09:07:00Z</dcterms:created>
  <dcterms:modified xsi:type="dcterms:W3CDTF">2021-02-01T15:18:22Z</dcterms:modified>
</cp:coreProperties>
</file>