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47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32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3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8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73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2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0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95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65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85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1072-008C-4222-84B1-638E9B428E96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B74F8-D387-4540-837B-A68A8CAC2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02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u="sng" dirty="0" smtClean="0">
                <a:latin typeface="HfW cursive" panose="00000500000000000000" pitchFamily="2" charset="0"/>
              </a:rPr>
              <a:t>Tuesday 9</a:t>
            </a:r>
            <a:r>
              <a:rPr lang="en-GB" u="sng" baseline="30000" dirty="0" smtClean="0">
                <a:latin typeface="HfW cursive" panose="00000500000000000000" pitchFamily="2" charset="0"/>
              </a:rPr>
              <a:t>th</a:t>
            </a:r>
            <a:r>
              <a:rPr lang="en-GB" u="sng" dirty="0" smtClean="0">
                <a:latin typeface="HfW cursive" panose="00000500000000000000" pitchFamily="2" charset="0"/>
              </a:rPr>
              <a:t> February</a:t>
            </a:r>
            <a:endParaRPr lang="en-GB" u="sng" dirty="0">
              <a:latin typeface="HfW cursive" panose="000005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u="sng" dirty="0" smtClean="0">
                <a:latin typeface="HfW cursive" panose="00000500000000000000" pitchFamily="2" charset="0"/>
              </a:rPr>
              <a:t>Sikhism Fact File</a:t>
            </a:r>
            <a:endParaRPr lang="en-GB" sz="4000" u="sng" dirty="0">
              <a:latin typeface="HfW cursive" panose="000005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0160" y="1122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2509"/>
            <a:ext cx="4315691" cy="58444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HfW cursive" panose="00000500000000000000" pitchFamily="2" charset="0"/>
              </a:rPr>
              <a:t>Year 1 -</a:t>
            </a:r>
            <a:r>
              <a:rPr lang="en-GB" dirty="0" smtClean="0">
                <a:latin typeface="HfW cursive" panose="00000500000000000000" pitchFamily="2" charset="0"/>
              </a:rPr>
              <a:t> </a:t>
            </a:r>
            <a:r>
              <a:rPr lang="en-GB" dirty="0">
                <a:latin typeface="HfW cursive" panose="00000500000000000000" pitchFamily="2" charset="0"/>
              </a:rPr>
              <a:t>Days of the week and common exception </a:t>
            </a:r>
            <a:r>
              <a:rPr lang="en-GB" dirty="0" smtClean="0">
                <a:latin typeface="HfW cursive" panose="00000500000000000000" pitchFamily="2" charset="0"/>
              </a:rPr>
              <a:t>words</a:t>
            </a:r>
            <a:endParaRPr lang="en-GB" dirty="0">
              <a:latin typeface="HfW cursive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HfW cursive" panose="00000500000000000000" pitchFamily="2" charset="0"/>
              </a:rPr>
              <a:t>Monday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HfW cursive" panose="00000500000000000000" pitchFamily="2" charset="0"/>
              </a:rPr>
              <a:t>Tuesday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HfW cursive" panose="00000500000000000000" pitchFamily="2" charset="0"/>
              </a:rPr>
              <a:t>Wednesday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HfW cursive" panose="00000500000000000000" pitchFamily="2" charset="0"/>
              </a:rPr>
              <a:t>Thursday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HfW cursive" panose="00000500000000000000" pitchFamily="2" charset="0"/>
              </a:rPr>
              <a:t>Friday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HfW cursive" panose="00000500000000000000" pitchFamily="2" charset="0"/>
              </a:rPr>
              <a:t>Saturday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HfW cursive" panose="00000500000000000000" pitchFamily="2" charset="0"/>
              </a:rPr>
              <a:t>Sunday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HfW cursive" panose="00000500000000000000" pitchFamily="2" charset="0"/>
              </a:rPr>
              <a:t>there</a:t>
            </a:r>
            <a:endParaRPr lang="en-GB" dirty="0">
              <a:latin typeface="HfW cursive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HfW cursive" panose="00000500000000000000" pitchFamily="2" charset="0"/>
              </a:rPr>
              <a:t>here</a:t>
            </a:r>
            <a:endParaRPr lang="en-GB" dirty="0">
              <a:latin typeface="HfW cursive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latin typeface="HfW cursive" panose="00000500000000000000" pitchFamily="2" charset="0"/>
              </a:rPr>
              <a:t>they</a:t>
            </a:r>
            <a:endParaRPr lang="en-GB" dirty="0">
              <a:latin typeface="HfW cursive" panose="000005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969433" y="2975957"/>
            <a:ext cx="2427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fW cursive bold" panose="00000500000000000000" pitchFamily="2" charset="0"/>
              </a:rPr>
              <a:t>Write a list of your spellings. Adult say 5 sentences with the last 5 spellings in. Child should write each sentence down.</a:t>
            </a:r>
          </a:p>
          <a:p>
            <a:r>
              <a:rPr lang="en-GB" dirty="0" smtClean="0">
                <a:latin typeface="HfW cursive bold" panose="00000500000000000000" pitchFamily="2" charset="0"/>
              </a:rPr>
              <a:t> </a:t>
            </a:r>
            <a:endParaRPr lang="en-GB" dirty="0">
              <a:latin typeface="HfW cursive bold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429" y="332509"/>
            <a:ext cx="6096000" cy="56246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Year 2 </a:t>
            </a:r>
            <a:r>
              <a:rPr lang="en-GB" sz="2800" dirty="0" smtClean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common exception word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fast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last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father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class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grass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pass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plant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path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bath</a:t>
            </a:r>
            <a:endParaRPr lang="en-GB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800" dirty="0">
                <a:solidFill>
                  <a:srgbClr val="7030A0"/>
                </a:solidFill>
                <a:latin typeface="HfW precursive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2829" y="1044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3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118761"/>
              </p:ext>
            </p:extLst>
          </p:nvPr>
        </p:nvGraphicFramePr>
        <p:xfrm>
          <a:off x="838200" y="553589"/>
          <a:ext cx="10515600" cy="12192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5646749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000000"/>
                          </a:solidFill>
                          <a:effectLst/>
                          <a:latin typeface="HfW precursive" panose="00000500000000000000" pitchFamily="2" charset="0"/>
                        </a:rPr>
                        <a:t>Today we are learning to</a:t>
                      </a:r>
                      <a:r>
                        <a:rPr lang="en-GB" sz="3600" dirty="0" smtClean="0">
                          <a:solidFill>
                            <a:srgbClr val="000000"/>
                          </a:solidFill>
                          <a:effectLst/>
                          <a:latin typeface="HfW precursive" panose="00000500000000000000" pitchFamily="2" charset="0"/>
                        </a:rPr>
                        <a:t>...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en-GB" sz="1900" dirty="0">
                          <a:solidFill>
                            <a:srgbClr val="0000FF"/>
                          </a:solidFill>
                          <a:effectLst/>
                          <a:latin typeface="HfW precursive" panose="00000500000000000000" pitchFamily="2" charset="0"/>
                        </a:rPr>
                        <a:t>I am learning to </a:t>
                      </a:r>
                      <a:r>
                        <a:rPr lang="en-GB" sz="1900" dirty="0" smtClean="0">
                          <a:solidFill>
                            <a:srgbClr val="0000FF"/>
                          </a:solidFill>
                          <a:effectLst/>
                          <a:latin typeface="HfW precursive" panose="00000500000000000000" pitchFamily="2" charset="0"/>
                        </a:rPr>
                        <a:t>read and</a:t>
                      </a:r>
                      <a:r>
                        <a:rPr lang="en-GB" sz="1900" baseline="0" dirty="0" smtClean="0">
                          <a:solidFill>
                            <a:srgbClr val="0000FF"/>
                          </a:solidFill>
                          <a:effectLst/>
                          <a:latin typeface="HfW precursive" panose="00000500000000000000" pitchFamily="2" charset="0"/>
                        </a:rPr>
                        <a:t> write facts.</a:t>
                      </a:r>
                    </a:p>
                    <a:p>
                      <a:r>
                        <a:rPr lang="en-GB" sz="1900" baseline="0" dirty="0" smtClean="0">
                          <a:solidFill>
                            <a:srgbClr val="0000FF"/>
                          </a:solidFill>
                          <a:effectLst/>
                          <a:latin typeface="HfW precursive" panose="00000500000000000000" pitchFamily="2" charset="0"/>
                        </a:rPr>
                        <a:t>I am learning to create a non-chronological report.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57137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741876"/>
              </p:ext>
            </p:extLst>
          </p:nvPr>
        </p:nvGraphicFramePr>
        <p:xfrm>
          <a:off x="838200" y="2599214"/>
          <a:ext cx="10515600" cy="24841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9651609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3100" b="1" dirty="0">
                          <a:solidFill>
                            <a:srgbClr val="000000"/>
                          </a:solidFill>
                          <a:effectLst/>
                          <a:latin typeface="HfW precursive" panose="00000500000000000000" pitchFamily="2" charset="0"/>
                        </a:rPr>
                        <a:t>I will be successful if ...</a:t>
                      </a:r>
                      <a:endParaRPr lang="en-GB" dirty="0">
                        <a:effectLst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2100" b="0" dirty="0">
                          <a:solidFill>
                            <a:srgbClr val="FF0000"/>
                          </a:solidFill>
                          <a:effectLst/>
                          <a:latin typeface="HfW precursive" panose="00000500000000000000" pitchFamily="2" charset="0"/>
                        </a:rPr>
                        <a:t>I can think of an interesting title.</a:t>
                      </a:r>
                      <a:endParaRPr lang="en-GB" sz="3100" b="1" dirty="0">
                        <a:solidFill>
                          <a:srgbClr val="000000"/>
                        </a:solidFill>
                        <a:effectLst/>
                        <a:latin typeface="HfW precursive" panose="00000500000000000000" pitchFamily="2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 smtClean="0">
                          <a:solidFill>
                            <a:srgbClr val="FF0000"/>
                          </a:solidFill>
                          <a:effectLst/>
                          <a:latin typeface="HfW precursive" panose="00000500000000000000" pitchFamily="2" charset="0"/>
                        </a:rPr>
                        <a:t>I </a:t>
                      </a:r>
                      <a:r>
                        <a:rPr lang="en-GB" sz="2100" dirty="0">
                          <a:solidFill>
                            <a:srgbClr val="FF0000"/>
                          </a:solidFill>
                          <a:effectLst/>
                          <a:latin typeface="HfW precursive" panose="00000500000000000000" pitchFamily="2" charset="0"/>
                        </a:rPr>
                        <a:t>can spell key words correctly.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rgbClr val="FF0000"/>
                          </a:solidFill>
                          <a:effectLst/>
                          <a:latin typeface="HfW precursive" panose="00000500000000000000" pitchFamily="2" charset="0"/>
                        </a:rPr>
                        <a:t>I can use capital letters for the start of a sentence and for proper nouns.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rgbClr val="FF0000"/>
                          </a:solidFill>
                          <a:effectLst/>
                          <a:latin typeface="HfW precursive" panose="00000500000000000000" pitchFamily="2" charset="0"/>
                        </a:rPr>
                        <a:t>I can use finger spaces and full stops.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>
                          <a:solidFill>
                            <a:srgbClr val="C800FF"/>
                          </a:solidFill>
                          <a:effectLst/>
                          <a:latin typeface="HfW precursive" panose="00000500000000000000" pitchFamily="2" charset="0"/>
                        </a:rPr>
                        <a:t>I can use conjunctions</a:t>
                      </a:r>
                      <a:r>
                        <a:rPr lang="en-GB" sz="2100" dirty="0" smtClean="0">
                          <a:solidFill>
                            <a:srgbClr val="C800FF"/>
                          </a:solidFill>
                          <a:effectLst/>
                          <a:latin typeface="HfW precursive" panose="00000500000000000000" pitchFamily="2" charset="0"/>
                        </a:rPr>
                        <a:t>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GB" sz="2100" dirty="0" smtClean="0">
                          <a:solidFill>
                            <a:srgbClr val="C800FF"/>
                          </a:solidFill>
                          <a:effectLst/>
                          <a:latin typeface="HfW precursive" panose="00000500000000000000" pitchFamily="2" charset="0"/>
                        </a:rPr>
                        <a:t>I can use 2A</a:t>
                      </a:r>
                      <a:r>
                        <a:rPr lang="en-GB" sz="2100" baseline="0" dirty="0" smtClean="0">
                          <a:solidFill>
                            <a:srgbClr val="C800FF"/>
                          </a:solidFill>
                          <a:effectLst/>
                          <a:latin typeface="HfW precursive" panose="00000500000000000000" pitchFamily="2" charset="0"/>
                        </a:rPr>
                        <a:t>, BOB/BOYS sentences.</a:t>
                      </a:r>
                      <a:endParaRPr lang="en-GB" sz="2100" dirty="0">
                        <a:solidFill>
                          <a:srgbClr val="FF0000"/>
                        </a:solidFill>
                        <a:effectLst/>
                        <a:latin typeface="HfW precursive" panose="00000500000000000000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737761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3303" y="858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HfW cursive" panose="00000500000000000000" pitchFamily="2" charset="0"/>
              </a:rPr>
              <a:t>This week we are creating a booklet about Sikhism</a:t>
            </a:r>
            <a:endParaRPr lang="en-GB" dirty="0">
              <a:latin typeface="HfW cursive" panose="00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dirty="0" smtClean="0">
                <a:solidFill>
                  <a:srgbClr val="0070C0"/>
                </a:solidFill>
                <a:latin typeface="HfW cursive" panose="00000500000000000000" pitchFamily="2" charset="0"/>
              </a:rPr>
              <a:t>Each day we will complete a different section of our fact file.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>
              <a:solidFill>
                <a:srgbClr val="0070C0"/>
              </a:solidFill>
              <a:latin typeface="HfW cursive" panose="000005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 smtClean="0">
                <a:solidFill>
                  <a:srgbClr val="0070C0"/>
                </a:solidFill>
                <a:latin typeface="HfW cursive" panose="00000500000000000000" pitchFamily="2" charset="0"/>
              </a:rPr>
              <a:t>Today we will look at the facts about where Sikh’s worship.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 smtClean="0">
              <a:solidFill>
                <a:srgbClr val="0070C0"/>
              </a:solidFill>
              <a:latin typeface="HfW cursive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rgbClr val="0070C0"/>
                </a:solidFill>
                <a:latin typeface="HfW cursive" panose="00000500000000000000" pitchFamily="2" charset="0"/>
              </a:rPr>
              <a:t>On Wednesday we will write facts about the 5K’s and clothing.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rgbClr val="0070C0"/>
                </a:solidFill>
                <a:latin typeface="HfW cursive" panose="00000500000000000000" pitchFamily="2" charset="0"/>
              </a:rPr>
              <a:t>On Thursday we will write about food.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rgbClr val="0070C0"/>
                </a:solidFill>
                <a:latin typeface="HfW cursive" panose="00000500000000000000" pitchFamily="2" charset="0"/>
              </a:rPr>
              <a:t>On Friday we will create a contents page and back cover.</a:t>
            </a:r>
            <a:endParaRPr lang="en-GB" dirty="0">
              <a:solidFill>
                <a:srgbClr val="0070C0"/>
              </a:solidFill>
              <a:latin typeface="HfW cursive" panose="000005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3098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196" y="1129896"/>
            <a:ext cx="10515600" cy="327585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HfW cursive" panose="00000500000000000000" pitchFamily="2" charset="0"/>
              </a:rPr>
              <a:t>Task:</a:t>
            </a:r>
            <a:br>
              <a:rPr lang="en-GB" dirty="0" smtClean="0">
                <a:latin typeface="HfW cursive" panose="00000500000000000000" pitchFamily="2" charset="0"/>
              </a:rPr>
            </a:br>
            <a:r>
              <a:rPr lang="en-GB" dirty="0" smtClean="0">
                <a:latin typeface="HfW cursive" panose="00000500000000000000" pitchFamily="2" charset="0"/>
              </a:rPr>
              <a:t>Create a page about where Sikh people go to worship.</a:t>
            </a:r>
            <a:br>
              <a:rPr lang="en-GB" dirty="0" smtClean="0">
                <a:latin typeface="HfW cursive" panose="00000500000000000000" pitchFamily="2" charset="0"/>
              </a:rPr>
            </a:br>
            <a:r>
              <a:rPr lang="en-GB" dirty="0">
                <a:latin typeface="HfW cursive" panose="00000500000000000000" pitchFamily="2" charset="0"/>
              </a:rPr>
              <a:t/>
            </a:r>
            <a:br>
              <a:rPr lang="en-GB" dirty="0">
                <a:latin typeface="HfW cursive" panose="00000500000000000000" pitchFamily="2" charset="0"/>
              </a:rPr>
            </a:br>
            <a:r>
              <a:rPr lang="en-GB" dirty="0" smtClean="0">
                <a:latin typeface="HfW cursive" panose="00000500000000000000" pitchFamily="2" charset="0"/>
              </a:rPr>
              <a:t/>
            </a:r>
            <a:br>
              <a:rPr lang="en-GB" dirty="0" smtClean="0">
                <a:latin typeface="HfW cursive" panose="00000500000000000000" pitchFamily="2" charset="0"/>
              </a:rPr>
            </a:br>
            <a:endParaRPr lang="en-GB" dirty="0">
              <a:latin typeface="HfW cursive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1461" y="4405746"/>
            <a:ext cx="8506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HfW cursive semibold" panose="00000700000000000000" pitchFamily="2" charset="0"/>
              </a:rPr>
              <a:t>Use this link to find some facts:</a:t>
            </a:r>
          </a:p>
          <a:p>
            <a:r>
              <a:rPr lang="en-GB" dirty="0" smtClean="0">
                <a:latin typeface="HfW cursive semibold" panose="00000700000000000000" pitchFamily="2" charset="0"/>
              </a:rPr>
              <a:t>https</a:t>
            </a:r>
            <a:r>
              <a:rPr lang="en-GB" dirty="0">
                <a:latin typeface="HfW cursive semibold" panose="00000700000000000000" pitchFamily="2" charset="0"/>
              </a:rPr>
              <a:t>://www.bbc.co.uk/bitesize/topics/zsjpyrd/articles/zkjpkmn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432069" cy="1325563"/>
          </a:xfrm>
        </p:spPr>
        <p:txBody>
          <a:bodyPr>
            <a:normAutofit/>
          </a:bodyPr>
          <a:lstStyle/>
          <a:p>
            <a:r>
              <a:rPr lang="en-GB" sz="4000" u="sng" dirty="0" smtClean="0">
                <a:latin typeface="HfW cursive" panose="00000500000000000000" pitchFamily="2" charset="0"/>
              </a:rPr>
              <a:t>Place of Worship</a:t>
            </a:r>
            <a:endParaRPr lang="en-GB" sz="4000" u="sng" dirty="0">
              <a:latin typeface="HfW cursive" panose="00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07808"/>
            <a:ext cx="10515600" cy="328863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u="sng" dirty="0">
                <a:solidFill>
                  <a:srgbClr val="0070C0"/>
                </a:solidFill>
                <a:latin typeface="HfW cursive" panose="00000500000000000000" pitchFamily="2" charset="0"/>
              </a:rPr>
              <a:t>Where do </a:t>
            </a:r>
            <a:r>
              <a:rPr lang="en-GB" sz="2000" u="sng" dirty="0" smtClean="0">
                <a:solidFill>
                  <a:srgbClr val="0070C0"/>
                </a:solidFill>
                <a:latin typeface="HfW cursive" panose="00000500000000000000" pitchFamily="2" charset="0"/>
              </a:rPr>
              <a:t>Sikh people </a:t>
            </a:r>
            <a:r>
              <a:rPr lang="en-GB" sz="2000" u="sng" dirty="0">
                <a:solidFill>
                  <a:srgbClr val="0070C0"/>
                </a:solidFill>
                <a:latin typeface="HfW cursive" panose="00000500000000000000" pitchFamily="2" charset="0"/>
              </a:rPr>
              <a:t>worship?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The Sikh place of worship is called a </a:t>
            </a:r>
            <a:r>
              <a:rPr lang="en-GB" sz="2000" dirty="0" err="1">
                <a:solidFill>
                  <a:srgbClr val="0070C0"/>
                </a:solidFill>
                <a:latin typeface="HfW cursive" panose="00000500000000000000" pitchFamily="2" charset="0"/>
              </a:rPr>
              <a:t>Gurdwara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 which means 'Gateway to the Guru'. A </a:t>
            </a:r>
            <a:r>
              <a:rPr lang="en-GB" sz="2000" dirty="0" err="1">
                <a:solidFill>
                  <a:srgbClr val="0070C0"/>
                </a:solidFill>
                <a:latin typeface="HfW cursive" panose="00000500000000000000" pitchFamily="2" charset="0"/>
              </a:rPr>
              <a:t>Gurdwara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 is any building where the Guru </a:t>
            </a:r>
            <a:r>
              <a:rPr lang="en-GB" sz="2000" dirty="0" err="1">
                <a:solidFill>
                  <a:srgbClr val="0070C0"/>
                </a:solidFill>
                <a:latin typeface="HfW cursive" panose="00000500000000000000" pitchFamily="2" charset="0"/>
              </a:rPr>
              <a:t>Granth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 Sahib is kept.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In the UK, </a:t>
            </a:r>
            <a:r>
              <a:rPr lang="en-GB" sz="2000" dirty="0" smtClean="0">
                <a:solidFill>
                  <a:srgbClr val="0070C0"/>
                </a:solidFill>
                <a:latin typeface="HfW cursive" panose="00000500000000000000" pitchFamily="2" charset="0"/>
              </a:rPr>
              <a:t>Sikh’s 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usually go to the </a:t>
            </a:r>
            <a:r>
              <a:rPr lang="en-GB" sz="2000" dirty="0" err="1">
                <a:solidFill>
                  <a:srgbClr val="0070C0"/>
                </a:solidFill>
                <a:latin typeface="HfW cursive" panose="00000500000000000000" pitchFamily="2" charset="0"/>
              </a:rPr>
              <a:t>Gurdwara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 on Sundays. During the services they listen to teachings based on the Guru </a:t>
            </a:r>
            <a:r>
              <a:rPr lang="en-GB" sz="2000" dirty="0" err="1">
                <a:solidFill>
                  <a:srgbClr val="0070C0"/>
                </a:solidFill>
                <a:latin typeface="HfW cursive" panose="00000500000000000000" pitchFamily="2" charset="0"/>
              </a:rPr>
              <a:t>Granth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 Sahib. They also chant and say prayers from the gurus. These are called </a:t>
            </a:r>
            <a:r>
              <a:rPr lang="en-GB" sz="2000" dirty="0" err="1">
                <a:solidFill>
                  <a:srgbClr val="0070C0"/>
                </a:solidFill>
                <a:latin typeface="HfW cursive" panose="00000500000000000000" pitchFamily="2" charset="0"/>
              </a:rPr>
              <a:t>Keertan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u="sng" dirty="0">
                <a:solidFill>
                  <a:srgbClr val="0070C0"/>
                </a:solidFill>
                <a:latin typeface="HfW cursive" panose="00000500000000000000" pitchFamily="2" charset="0"/>
              </a:rPr>
              <a:t>The </a:t>
            </a:r>
            <a:r>
              <a:rPr lang="en-GB" sz="2000" u="sng" dirty="0" err="1">
                <a:solidFill>
                  <a:srgbClr val="0070C0"/>
                </a:solidFill>
                <a:latin typeface="HfW cursive" panose="00000500000000000000" pitchFamily="2" charset="0"/>
              </a:rPr>
              <a:t>Langar</a:t>
            </a:r>
            <a:endParaRPr lang="en-GB" sz="2000" u="sng" dirty="0">
              <a:solidFill>
                <a:srgbClr val="0070C0"/>
              </a:solidFill>
              <a:latin typeface="HfW cursive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The service ends in a </a:t>
            </a:r>
            <a:r>
              <a:rPr lang="en-GB" sz="2000" dirty="0" err="1">
                <a:solidFill>
                  <a:srgbClr val="0070C0"/>
                </a:solidFill>
                <a:latin typeface="HfW cursive" panose="00000500000000000000" pitchFamily="2" charset="0"/>
              </a:rPr>
              <a:t>langar</a:t>
            </a:r>
            <a:r>
              <a:rPr lang="en-GB" sz="2000" dirty="0">
                <a:solidFill>
                  <a:srgbClr val="0070C0"/>
                </a:solidFill>
                <a:latin typeface="HfW cursive" panose="00000500000000000000" pitchFamily="2" charset="0"/>
              </a:rPr>
              <a:t> (a shared meal). Everyone is welcome to share the meal.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5950" y="476781"/>
            <a:ext cx="251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fW cursive" panose="00000500000000000000" pitchFamily="2" charset="0"/>
              </a:rPr>
              <a:t>Here is an example:</a:t>
            </a:r>
            <a:endParaRPr lang="en-GB" dirty="0">
              <a:latin typeface="HfW cursiv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92" y="377277"/>
            <a:ext cx="1313411" cy="1313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5913"/>
          <a:stretch/>
        </p:blipFill>
        <p:spPr>
          <a:xfrm>
            <a:off x="2228586" y="5033733"/>
            <a:ext cx="3106798" cy="14694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6526" y="898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337</Words>
  <Application>Microsoft Office PowerPoint</Application>
  <PresentationFormat>Widescreen</PresentationFormat>
  <Paragraphs>54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HfW cursive</vt:lpstr>
      <vt:lpstr>HfW cursive bold</vt:lpstr>
      <vt:lpstr>HfW cursive semibold</vt:lpstr>
      <vt:lpstr>HfW precursive</vt:lpstr>
      <vt:lpstr>Times New Roman</vt:lpstr>
      <vt:lpstr>Office Theme</vt:lpstr>
      <vt:lpstr>Tuesday 9th February</vt:lpstr>
      <vt:lpstr>PowerPoint Presentation</vt:lpstr>
      <vt:lpstr>PowerPoint Presentation</vt:lpstr>
      <vt:lpstr>This week we are creating a booklet about Sikhism</vt:lpstr>
      <vt:lpstr>Task: Create a page about where Sikh people go to worship.   </vt:lpstr>
      <vt:lpstr>Place of Worship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1st February</dc:title>
  <dc:creator>Gott, Rebecca</dc:creator>
  <cp:lastModifiedBy>Gott, Rebecca</cp:lastModifiedBy>
  <cp:revision>32</cp:revision>
  <dcterms:created xsi:type="dcterms:W3CDTF">2021-01-19T09:07:00Z</dcterms:created>
  <dcterms:modified xsi:type="dcterms:W3CDTF">2021-02-01T09:33:22Z</dcterms:modified>
</cp:coreProperties>
</file>