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0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5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9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5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8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8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2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75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9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249D-6FAB-4B35-9B8E-FF3E6B0A87E4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74D3-A84E-4F56-8533-D873ED8A2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6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86" y="183393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u="sng" dirty="0" smtClean="0">
                <a:latin typeface="HfW cursive bold" panose="00000500000000000000" pitchFamily="2" charset="0"/>
              </a:rPr>
              <a:t>Monday 18</a:t>
            </a:r>
            <a:r>
              <a:rPr lang="en-GB" sz="5400" u="sng" baseline="30000" dirty="0" smtClean="0">
                <a:latin typeface="HfW cursive bold" panose="00000500000000000000" pitchFamily="2" charset="0"/>
              </a:rPr>
              <a:t>th</a:t>
            </a:r>
            <a:r>
              <a:rPr lang="en-GB" sz="5400" u="sng" dirty="0" smtClean="0">
                <a:latin typeface="HfW cursive bold" panose="00000500000000000000" pitchFamily="2" charset="0"/>
              </a:rPr>
              <a:t> January</a:t>
            </a:r>
          </a:p>
          <a:p>
            <a:pPr marL="0" indent="0" algn="ctr">
              <a:buNone/>
            </a:pPr>
            <a:r>
              <a:rPr lang="en-GB" sz="5400" u="sng" dirty="0" smtClean="0">
                <a:latin typeface="HfW cursive bold" panose="00000500000000000000" pitchFamily="2" charset="0"/>
              </a:rPr>
              <a:t>Instructions</a:t>
            </a:r>
            <a:endParaRPr lang="en-GB" sz="5400" u="sng" dirty="0">
              <a:latin typeface="HfW cursive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7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85" y="315882"/>
            <a:ext cx="8015377" cy="60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74" y="457200"/>
            <a:ext cx="8287614" cy="5819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1251" y="3961016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100" b="1" dirty="0" smtClean="0">
                <a:solidFill>
                  <a:srgbClr val="000000"/>
                </a:solidFill>
                <a:effectLst/>
                <a:latin typeface="HfW precursive" panose="00000500000000000000" pitchFamily="2" charset="0"/>
              </a:rPr>
              <a:t>I will be successful if ...</a:t>
            </a:r>
            <a:endParaRPr lang="en-GB" dirty="0" smtClean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100" b="0" dirty="0" smtClean="0">
                <a:solidFill>
                  <a:srgbClr val="FF0000"/>
                </a:solidFill>
                <a:effectLst/>
                <a:latin typeface="HfW precursive" panose="00000500000000000000" pitchFamily="2" charset="0"/>
              </a:rPr>
              <a:t>I can say why we need instructions.</a:t>
            </a:r>
            <a:endParaRPr lang="en-GB" sz="3100" b="1" dirty="0" smtClean="0">
              <a:solidFill>
                <a:srgbClr val="000000"/>
              </a:solidFill>
              <a:effectLst/>
              <a:latin typeface="HfW precursive" panose="000005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FF0000"/>
                </a:solidFill>
                <a:effectLst/>
                <a:latin typeface="HfW precursive" panose="00000500000000000000" pitchFamily="2" charset="0"/>
              </a:rPr>
              <a:t>I can think of types of instructions.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rgbClr val="FF0000"/>
                </a:solidFill>
                <a:effectLst/>
                <a:latin typeface="HfW precursive" panose="00000500000000000000" pitchFamily="2" charset="0"/>
              </a:rPr>
              <a:t>I can recognise imperative verbs.</a:t>
            </a:r>
          </a:p>
        </p:txBody>
      </p:sp>
    </p:spTree>
    <p:extLst>
      <p:ext uri="{BB962C8B-B14F-4D97-AF65-F5344CB8AC3E}">
        <p14:creationId xmlns:p14="http://schemas.microsoft.com/office/powerpoint/2010/main" val="51341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447" y="543415"/>
            <a:ext cx="6774699" cy="57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0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12" y="686781"/>
            <a:ext cx="7055550" cy="53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945" y="237892"/>
            <a:ext cx="8556639" cy="6387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3583" y="1677241"/>
            <a:ext cx="1919747" cy="152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Imagine what you might need to teach to a younger child.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0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2589"/>
            <a:ext cx="10515600" cy="520437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HfW cursive bold" panose="00000500000000000000" pitchFamily="2" charset="0"/>
              </a:rPr>
              <a:t>Can you find any instructions at home?</a:t>
            </a:r>
            <a:endParaRPr lang="en-GB" dirty="0">
              <a:latin typeface="HfW cursive bo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52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HfW cursive</vt:lpstr>
      <vt:lpstr>HfW cursive bold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Gott, Rebecca</dc:creator>
  <cp:lastModifiedBy>Gott, Rebecca</cp:lastModifiedBy>
  <cp:revision>4</cp:revision>
  <dcterms:created xsi:type="dcterms:W3CDTF">2021-01-12T09:30:27Z</dcterms:created>
  <dcterms:modified xsi:type="dcterms:W3CDTF">2021-01-12T09:43:46Z</dcterms:modified>
</cp:coreProperties>
</file>