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82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498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436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1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87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51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44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2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1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53937-CF2C-4EBF-985A-07209F1C19D0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469E-44D9-4D69-A0E7-950D8267D7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73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bxgn9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cursive semibold" panose="00000700000000000000" pitchFamily="2" charset="0"/>
              </a:rPr>
              <a:t>Tuesday 19</a:t>
            </a:r>
            <a:r>
              <a:rPr lang="en-GB" sz="4800" u="sng" baseline="30000" dirty="0" smtClean="0">
                <a:latin typeface="HfW cursive semibold" panose="00000700000000000000" pitchFamily="2" charset="0"/>
              </a:rPr>
              <a:t>th</a:t>
            </a:r>
            <a:r>
              <a:rPr lang="en-GB" sz="4800" u="sng" dirty="0" smtClean="0">
                <a:latin typeface="HfW cursive semibold" panose="00000700000000000000" pitchFamily="2" charset="0"/>
              </a:rPr>
              <a:t> January</a:t>
            </a:r>
            <a:endParaRPr lang="en-GB" sz="4800" u="sng" dirty="0">
              <a:latin typeface="HfW cursive semibold" panose="000007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cursive semibold" panose="00000700000000000000" pitchFamily="2" charset="0"/>
              </a:rPr>
              <a:t>Imperative verbs</a:t>
            </a:r>
            <a:endParaRPr lang="en-GB" sz="4400" u="sng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42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567" y="324196"/>
            <a:ext cx="7880949" cy="596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2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114" y="281399"/>
            <a:ext cx="8318440" cy="597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652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30" y="348901"/>
            <a:ext cx="8362079" cy="63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93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850" y="255075"/>
            <a:ext cx="8977485" cy="647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30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448" y="1246274"/>
            <a:ext cx="10515600" cy="4406380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HfW cursive semibold" panose="00000700000000000000" pitchFamily="2" charset="0"/>
              </a:rPr>
              <a:t>What is a verb?  Say some out loud</a:t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>
                <a:latin typeface="HfW cursive semibold" panose="00000700000000000000" pitchFamily="2" charset="0"/>
              </a:rPr>
              <a:t/>
            </a:r>
            <a:br>
              <a:rPr lang="en-GB" sz="4000" dirty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</a:rPr>
              <a:t>Use the website to find out about imperative verbs:</a:t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</a:rPr>
              <a:t/>
            </a:r>
            <a:br>
              <a:rPr lang="en-GB" sz="4000" dirty="0" smtClean="0">
                <a:latin typeface="HfW cursive semibold" panose="00000700000000000000" pitchFamily="2" charset="0"/>
              </a:rPr>
            </a:br>
            <a:r>
              <a:rPr lang="en-GB" sz="4000" dirty="0" smtClean="0">
                <a:latin typeface="HfW cursive semibold" panose="00000700000000000000" pitchFamily="2" charset="0"/>
                <a:hlinkClick r:id="rId2"/>
              </a:rPr>
              <a:t>https://www.bbc.co.uk/bitesize/articles/zbxgn9q</a:t>
            </a:r>
            <a:r>
              <a:rPr lang="en-GB" sz="4000" dirty="0" smtClean="0">
                <a:latin typeface="HfW cursive semibold" panose="00000700000000000000" pitchFamily="2" charset="0"/>
              </a:rPr>
              <a:t> </a:t>
            </a:r>
            <a:endParaRPr lang="en-GB" sz="4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58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843" y="171530"/>
            <a:ext cx="8728364" cy="653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59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77" y="1209316"/>
            <a:ext cx="9173095" cy="48474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Past tense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When verbs are written in the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past tense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they often end in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-ed.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If the word already ends in an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then you just need to add a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-d.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For example: free = freed, agree = agreed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However, this is not always the rule. Sometimes the word completely changes.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For example: run = ran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  </a:t>
            </a: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Top tip!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231F20"/>
              </a:solidFill>
              <a:effectLst/>
              <a:latin typeface="HfW cursive" panose="00000500000000000000" pitchFamily="2" charset="0"/>
            </a:endParaRPr>
          </a:p>
          <a:p>
            <a:pPr marL="0" marR="0" lvl="0" indent="0" algn="l" defTabSz="914400" rtl="0" eaLnBrk="0" fontAlgn="t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Think carefully about how to change the verbs to the past tense. Do you need to add 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-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ed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231F20"/>
                </a:solidFill>
                <a:effectLst/>
                <a:latin typeface="HfW cursive" panose="00000500000000000000" pitchFamily="2" charset="0"/>
              </a:rPr>
              <a:t> or change the word?</a:t>
            </a:r>
          </a:p>
        </p:txBody>
      </p:sp>
      <p:pic>
        <p:nvPicPr>
          <p:cNvPr id="1026" name="Picture 2" descr="Top Ti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359" y="4040381"/>
            <a:ext cx="1504911" cy="781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7277" y="642451"/>
            <a:ext cx="4753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https://www.bbc.co.uk/bitesize/articles/zh4thbk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38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396" y="262663"/>
            <a:ext cx="8753302" cy="648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945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25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HfW cursive</vt:lpstr>
      <vt:lpstr>HfW cursive semibold</vt:lpstr>
      <vt:lpstr>Office Theme</vt:lpstr>
      <vt:lpstr>Tuesday 19th January</vt:lpstr>
      <vt:lpstr>PowerPoint Presentation</vt:lpstr>
      <vt:lpstr>PowerPoint Presentation</vt:lpstr>
      <vt:lpstr>PowerPoint Presentation</vt:lpstr>
      <vt:lpstr>PowerPoint Presentation</vt:lpstr>
      <vt:lpstr>What is a verb?  Say some out loud  Use the website to find out about imperative verbs:  https://www.bbc.co.uk/bitesize/articles/zbxgn9q 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19th January</dc:title>
  <dc:creator>Gott, Rebecca</dc:creator>
  <cp:lastModifiedBy>Gott, Rebecca</cp:lastModifiedBy>
  <cp:revision>6</cp:revision>
  <dcterms:created xsi:type="dcterms:W3CDTF">2021-01-12T09:56:08Z</dcterms:created>
  <dcterms:modified xsi:type="dcterms:W3CDTF">2021-01-12T10:36:23Z</dcterms:modified>
</cp:coreProperties>
</file>