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82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8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4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3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cursive semibold" panose="00000700000000000000" pitchFamily="2" charset="0"/>
              </a:rPr>
              <a:t>Wednesday 20</a:t>
            </a:r>
            <a:r>
              <a:rPr lang="en-GB" sz="4800" u="sng" baseline="30000" dirty="0" smtClean="0">
                <a:latin typeface="HfW cursive semibold" panose="00000700000000000000" pitchFamily="2" charset="0"/>
              </a:rPr>
              <a:t>th</a:t>
            </a:r>
            <a:r>
              <a:rPr lang="en-GB" sz="4800" u="sng" dirty="0" smtClean="0">
                <a:latin typeface="HfW cursive semibold" panose="00000700000000000000" pitchFamily="2" charset="0"/>
              </a:rPr>
              <a:t> </a:t>
            </a:r>
            <a:r>
              <a:rPr lang="en-GB" sz="4800" u="sng" dirty="0" smtClean="0">
                <a:latin typeface="HfW cursive semibold" panose="00000700000000000000" pitchFamily="2" charset="0"/>
              </a:rPr>
              <a:t>January</a:t>
            </a:r>
            <a:endParaRPr lang="en-GB" sz="4800" u="sng" dirty="0">
              <a:latin typeface="HfW cursive semibold" panose="000007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cursive semibold" panose="00000700000000000000" pitchFamily="2" charset="0"/>
              </a:rPr>
              <a:t>Time conjunction</a:t>
            </a:r>
            <a:endParaRPr lang="en-GB" sz="4400" u="sng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567" y="324196"/>
            <a:ext cx="7880949" cy="59691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06194" y="2495006"/>
            <a:ext cx="2660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Ask the children to </a:t>
            </a:r>
          </a:p>
          <a:p>
            <a:r>
              <a:rPr lang="en-GB" dirty="0">
                <a:latin typeface="HfW cursive" panose="00000500000000000000" pitchFamily="2" charset="0"/>
              </a:rPr>
              <a:t>l</a:t>
            </a:r>
            <a:r>
              <a:rPr lang="en-GB" dirty="0" smtClean="0">
                <a:latin typeface="HfW cursive" panose="00000500000000000000" pitchFamily="2" charset="0"/>
              </a:rPr>
              <a:t>ook, cover, say, write and check each spelling.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2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181" y="483327"/>
            <a:ext cx="8152387" cy="597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5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609" y="603204"/>
            <a:ext cx="5057775" cy="59912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01691" y="2155371"/>
            <a:ext cx="26648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Look closely at this set of instructions. </a:t>
            </a:r>
          </a:p>
          <a:p>
            <a:r>
              <a:rPr lang="en-GB" dirty="0" smtClean="0">
                <a:latin typeface="HfW cursive" panose="00000500000000000000" pitchFamily="2" charset="0"/>
              </a:rPr>
              <a:t>What sections and types of words can you spot? How is it organised?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0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456" y="0"/>
            <a:ext cx="4463687" cy="31655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456" y="3165574"/>
            <a:ext cx="4463687" cy="35940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3182" y="1582787"/>
            <a:ext cx="2719052" cy="18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3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HfW cursive" panose="00000500000000000000" pitchFamily="2" charset="0"/>
              </a:rPr>
              <a:t>Did you spot any time conjunctions?</a:t>
            </a:r>
            <a:endParaRPr lang="en-GB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Can you explain what a time conjunction is?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Why do we use them?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27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23" y="95041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A time conjunction tells us when something is happening. When writing instructions, they are normally at the start of a sentence.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If you were to write a set of instruction based on how to make a jam sandwich you may start like this: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First</a:t>
            </a:r>
            <a:r>
              <a:rPr lang="en-GB" dirty="0" smtClean="0">
                <a:latin typeface="HfW cursive" panose="00000500000000000000" pitchFamily="2" charset="0"/>
              </a:rPr>
              <a:t> collect two slices of bread, butter, jam, a knife and a plate.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Then</a:t>
            </a:r>
            <a:r>
              <a:rPr lang="en-GB" dirty="0" smtClean="0">
                <a:latin typeface="HfW cursive" panose="00000500000000000000" pitchFamily="2" charset="0"/>
              </a:rPr>
              <a:t> place one slice of bread on the plate.</a:t>
            </a:r>
          </a:p>
          <a:p>
            <a:pPr marL="0" indent="0">
              <a:buNone/>
            </a:pPr>
            <a:endParaRPr lang="en-GB" dirty="0" smtClean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0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HfW cursive" panose="00000500000000000000" pitchFamily="2" charset="0"/>
              </a:rPr>
              <a:t>Time conjunctions</a:t>
            </a:r>
            <a:endParaRPr lang="en-GB" u="sng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Write a list of at least eight time conjunctions.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Challenge: can you think of twelve?</a:t>
            </a: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8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160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HfW cursive</vt:lpstr>
      <vt:lpstr>HfW cursive semibold</vt:lpstr>
      <vt:lpstr>Office Theme</vt:lpstr>
      <vt:lpstr>Wednesday 20th January</vt:lpstr>
      <vt:lpstr>PowerPoint Presentation</vt:lpstr>
      <vt:lpstr>PowerPoint Presentation</vt:lpstr>
      <vt:lpstr>PowerPoint Presentation</vt:lpstr>
      <vt:lpstr>PowerPoint Presentation</vt:lpstr>
      <vt:lpstr>Did you spot any time conjunctions?</vt:lpstr>
      <vt:lpstr>PowerPoint Presentation</vt:lpstr>
      <vt:lpstr>Time conjunctions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</dc:title>
  <dc:creator>Gott, Rebecca</dc:creator>
  <cp:lastModifiedBy>Gott, Rebecca</cp:lastModifiedBy>
  <cp:revision>15</cp:revision>
  <dcterms:created xsi:type="dcterms:W3CDTF">2021-01-12T09:56:08Z</dcterms:created>
  <dcterms:modified xsi:type="dcterms:W3CDTF">2021-01-12T15:06:46Z</dcterms:modified>
</cp:coreProperties>
</file>