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831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085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917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452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592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359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249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71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03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580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851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77E9C-EE33-4CC1-B75D-C6F280AF952B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82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GU4rmVkQtUc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Writing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Friday</a:t>
            </a:r>
            <a:r>
              <a:rPr lang="en-GB" dirty="0" smtClean="0">
                <a:latin typeface="Comic Sans MS" panose="030F0702030302020204" pitchFamily="66" charset="0"/>
              </a:rPr>
              <a:t> 15</a:t>
            </a:r>
            <a:r>
              <a:rPr lang="en-GB" baseline="30000" dirty="0" smtClean="0">
                <a:latin typeface="Comic Sans MS" panose="030F0702030302020204" pitchFamily="66" charset="0"/>
              </a:rPr>
              <a:t>th</a:t>
            </a:r>
            <a:r>
              <a:rPr lang="en-GB" dirty="0" smtClean="0">
                <a:latin typeface="Comic Sans MS" panose="030F0702030302020204" pitchFamily="66" charset="0"/>
              </a:rPr>
              <a:t> </a:t>
            </a:r>
            <a:r>
              <a:rPr lang="en-GB" dirty="0" smtClean="0">
                <a:latin typeface="Comic Sans MS" panose="030F0702030302020204" pitchFamily="66" charset="0"/>
              </a:rPr>
              <a:t>January 2021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66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0937" y="4451124"/>
            <a:ext cx="9144000" cy="1655762"/>
          </a:xfrm>
        </p:spPr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  <a:hlinkClick r:id="rId2"/>
              </a:rPr>
              <a:t>https://www.youtube.com/watch?v=GU4rmVkQtUc</a:t>
            </a:r>
            <a:endParaRPr lang="en-GB" dirty="0" smtClean="0">
              <a:latin typeface="Comic Sans MS" panose="030F0702030302020204" pitchFamily="66" charset="0"/>
            </a:endParaRPr>
          </a:p>
          <a:p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8540" y="1560467"/>
            <a:ext cx="2410642" cy="2410642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508979" y="736265"/>
            <a:ext cx="72042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This week our story is ‘What Pet to Get?’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092864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2975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Which animal from the story would you like as a pet?</a:t>
            </a:r>
            <a:endParaRPr lang="en-GB" sz="2800" dirty="0" smtClean="0">
              <a:latin typeface="Comic Sans MS" panose="030F0702030302020204" pitchFamily="66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1623" y="3443355"/>
            <a:ext cx="2543175" cy="17145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1019" y="3362392"/>
            <a:ext cx="2819400" cy="18764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8329" y="3184070"/>
            <a:ext cx="2109159" cy="200977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61020" y="1381409"/>
            <a:ext cx="2324100" cy="174307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1278" y="1409984"/>
            <a:ext cx="2524125" cy="17145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4748" y="1338384"/>
            <a:ext cx="2286000" cy="1714500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894461" y="5431753"/>
            <a:ext cx="1129753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Can you write a sentence? Remember to sound out to spell the words.  </a:t>
            </a:r>
          </a:p>
          <a:p>
            <a:r>
              <a:rPr lang="en-GB" sz="2800" dirty="0" smtClean="0">
                <a:latin typeface="Comic Sans MS" panose="030F0702030302020204" pitchFamily="66" charset="0"/>
              </a:rPr>
              <a:t>E.g. </a:t>
            </a:r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I </a:t>
            </a:r>
            <a:r>
              <a:rPr lang="en-GB" sz="28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wud</a:t>
            </a:r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lighk</a:t>
            </a:r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a </a:t>
            </a:r>
            <a:r>
              <a:rPr lang="en-GB" sz="28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jiraf</a:t>
            </a:r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. </a:t>
            </a:r>
            <a:endParaRPr lang="en-GB" sz="28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524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2975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Why did you choose the animal? </a:t>
            </a:r>
            <a:endParaRPr lang="en-GB" sz="2800" dirty="0" smtClean="0">
              <a:latin typeface="Comic Sans MS" panose="030F0702030302020204" pitchFamily="66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1623" y="3443355"/>
            <a:ext cx="2543175" cy="17145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1019" y="3362392"/>
            <a:ext cx="2819400" cy="18764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8329" y="3184070"/>
            <a:ext cx="2109159" cy="200977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61020" y="1381409"/>
            <a:ext cx="2324100" cy="174307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1278" y="1409984"/>
            <a:ext cx="2524125" cy="17145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4748" y="1338384"/>
            <a:ext cx="2286000" cy="1714500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894461" y="5431753"/>
            <a:ext cx="1129753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Can you write a sentence? Remember to sound out to spell the words.  </a:t>
            </a:r>
          </a:p>
          <a:p>
            <a:r>
              <a:rPr lang="en-GB" sz="2800" dirty="0" smtClean="0">
                <a:latin typeface="Comic Sans MS" panose="030F0702030302020204" pitchFamily="66" charset="0"/>
              </a:rPr>
              <a:t>E.g. </a:t>
            </a:r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It </a:t>
            </a:r>
            <a:r>
              <a:rPr lang="en-GB" sz="28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haz</a:t>
            </a:r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a long neck. </a:t>
            </a:r>
            <a:endParaRPr lang="en-GB" sz="28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6153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84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Comic Sans MS</vt:lpstr>
      <vt:lpstr>Office Theme</vt:lpstr>
      <vt:lpstr>Writing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</dc:title>
  <dc:creator>Barber, J</dc:creator>
  <cp:lastModifiedBy>Barber, J</cp:lastModifiedBy>
  <cp:revision>9</cp:revision>
  <dcterms:created xsi:type="dcterms:W3CDTF">2021-01-06T20:29:02Z</dcterms:created>
  <dcterms:modified xsi:type="dcterms:W3CDTF">2021-01-06T21:58:33Z</dcterms:modified>
</cp:coreProperties>
</file>