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831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8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91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452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59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35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24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7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03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58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85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82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GU4rmVkQtUc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Writing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mtClean="0">
                <a:latin typeface="Comic Sans MS" panose="030F0702030302020204" pitchFamily="66" charset="0"/>
              </a:rPr>
              <a:t>Thursday </a:t>
            </a:r>
            <a:r>
              <a:rPr lang="en-GB" dirty="0" smtClean="0">
                <a:latin typeface="Comic Sans MS" panose="030F0702030302020204" pitchFamily="66" charset="0"/>
              </a:rPr>
              <a:t>14</a:t>
            </a:r>
            <a:r>
              <a:rPr lang="en-GB" baseline="30000" dirty="0" smtClean="0">
                <a:latin typeface="Comic Sans MS" panose="030F0702030302020204" pitchFamily="66" charset="0"/>
              </a:rPr>
              <a:t>th</a:t>
            </a:r>
            <a:r>
              <a:rPr lang="en-GB" dirty="0" smtClean="0">
                <a:latin typeface="Comic Sans MS" panose="030F0702030302020204" pitchFamily="66" charset="0"/>
              </a:rPr>
              <a:t> January 2021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66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0937" y="4451124"/>
            <a:ext cx="9144000" cy="1655762"/>
          </a:xfrm>
        </p:spPr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  <a:hlinkClick r:id="rId2"/>
              </a:rPr>
              <a:t>https://www.youtube.com/watch?v=GU4rmVkQtUc</a:t>
            </a:r>
            <a:endParaRPr lang="en-GB" dirty="0" smtClean="0"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8540" y="1560467"/>
            <a:ext cx="2410642" cy="2410642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508979" y="736265"/>
            <a:ext cx="72042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This week our story is ‘What Pet to Get?’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092864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name the different animals from the story? Do you think the animal would make a suitable pet? Why?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1623" y="3810749"/>
            <a:ext cx="2543175" cy="17145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1020" y="4188958"/>
            <a:ext cx="2819400" cy="18764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5038" y="4188958"/>
            <a:ext cx="2109159" cy="200977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61020" y="1893310"/>
            <a:ext cx="2324100" cy="174307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913" y="1893310"/>
            <a:ext cx="2524125" cy="17145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4748" y="2082415"/>
            <a:ext cx="228600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524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42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Office Theme</vt:lpstr>
      <vt:lpstr>Writing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</dc:title>
  <dc:creator>Barber, J</dc:creator>
  <cp:lastModifiedBy>Barber, J</cp:lastModifiedBy>
  <cp:revision>9</cp:revision>
  <dcterms:created xsi:type="dcterms:W3CDTF">2021-01-06T20:29:02Z</dcterms:created>
  <dcterms:modified xsi:type="dcterms:W3CDTF">2021-01-06T22:00:27Z</dcterms:modified>
</cp:coreProperties>
</file>