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2F77E9C-EE33-4CC1-B75D-C6F280AF952B}" type="datetimeFigureOut">
              <a:rPr lang="en-GB" smtClean="0"/>
              <a:t>06/01/2021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1514831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F77E9C-EE33-4CC1-B75D-C6F280AF952B}" type="datetimeFigureOut">
              <a:rPr lang="en-GB" smtClean="0"/>
              <a:t>06/01/2021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2162085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F77E9C-EE33-4CC1-B75D-C6F280AF952B}" type="datetimeFigureOut">
              <a:rPr lang="en-GB" smtClean="0"/>
              <a:t>06/01/2021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1883917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F77E9C-EE33-4CC1-B75D-C6F280AF952B}" type="datetimeFigureOut">
              <a:rPr lang="en-GB" smtClean="0"/>
              <a:t>06/01/2021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2458452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2F77E9C-EE33-4CC1-B75D-C6F280AF952B}" type="datetimeFigureOut">
              <a:rPr lang="en-GB" smtClean="0"/>
              <a:t>06/01/2021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535592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2F77E9C-EE33-4CC1-B75D-C6F280AF952B}" type="datetimeFigureOut">
              <a:rPr lang="en-GB" smtClean="0"/>
              <a:t>06/01/2021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3082359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2F77E9C-EE33-4CC1-B75D-C6F280AF952B}" type="datetimeFigureOut">
              <a:rPr lang="en-GB" smtClean="0"/>
              <a:t>06/01/2021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596249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2F77E9C-EE33-4CC1-B75D-C6F280AF952B}" type="datetimeFigureOut">
              <a:rPr lang="en-GB" smtClean="0"/>
              <a:t>06/01/2021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138671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F77E9C-EE33-4CC1-B75D-C6F280AF952B}" type="datetimeFigureOut">
              <a:rPr lang="en-GB" smtClean="0"/>
              <a:t>06/01/2021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1586036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F77E9C-EE33-4CC1-B75D-C6F280AF952B}" type="datetimeFigureOut">
              <a:rPr lang="en-GB" smtClean="0"/>
              <a:t>06/01/2021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2663580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F77E9C-EE33-4CC1-B75D-C6F280AF952B}" type="datetimeFigureOut">
              <a:rPr lang="en-GB" smtClean="0"/>
              <a:t>06/01/2021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4075851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F77E9C-EE33-4CC1-B75D-C6F280AF952B}" type="datetimeFigureOut">
              <a:rPr lang="en-GB" smtClean="0"/>
              <a:t>06/01/2021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825260-6219-4F07-8197-3E56BBDCF4AE}" type="slidenum">
              <a:rPr lang="en-GB" smtClean="0"/>
              <a:t>‹#›</a:t>
            </a:fld>
            <a:endParaRPr lang="en-GB"/>
          </a:p>
        </p:txBody>
      </p:sp>
    </p:spTree>
    <p:extLst>
      <p:ext uri="{BB962C8B-B14F-4D97-AF65-F5344CB8AC3E}">
        <p14:creationId xmlns:p14="http://schemas.microsoft.com/office/powerpoint/2010/main" val="34978203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latin typeface="Comic Sans MS" panose="030F0702030302020204" pitchFamily="66" charset="0"/>
              </a:rPr>
              <a:t>Writing</a:t>
            </a:r>
            <a:endParaRPr lang="en-GB" dirty="0">
              <a:latin typeface="Comic Sans MS" panose="030F0702030302020204" pitchFamily="66" charset="0"/>
            </a:endParaRPr>
          </a:p>
        </p:txBody>
      </p:sp>
      <p:sp>
        <p:nvSpPr>
          <p:cNvPr id="3" name="Subtitle 2"/>
          <p:cNvSpPr>
            <a:spLocks noGrp="1"/>
          </p:cNvSpPr>
          <p:nvPr>
            <p:ph type="subTitle" idx="1"/>
          </p:nvPr>
        </p:nvSpPr>
        <p:spPr/>
        <p:txBody>
          <a:bodyPr/>
          <a:lstStyle/>
          <a:p>
            <a:r>
              <a:rPr lang="en-GB" dirty="0" smtClean="0">
                <a:latin typeface="Comic Sans MS" panose="030F0702030302020204" pitchFamily="66" charset="0"/>
              </a:rPr>
              <a:t>Tuesday 12</a:t>
            </a:r>
            <a:r>
              <a:rPr lang="en-GB" baseline="30000" dirty="0" smtClean="0">
                <a:latin typeface="Comic Sans MS" panose="030F0702030302020204" pitchFamily="66" charset="0"/>
              </a:rPr>
              <a:t>th</a:t>
            </a:r>
            <a:r>
              <a:rPr lang="en-GB" dirty="0" smtClean="0">
                <a:latin typeface="Comic Sans MS" panose="030F0702030302020204" pitchFamily="66" charset="0"/>
              </a:rPr>
              <a:t> January 2021</a:t>
            </a:r>
            <a:endParaRPr lang="en-GB" dirty="0">
              <a:latin typeface="Comic Sans MS" panose="030F0702030302020204" pitchFamily="66" charset="0"/>
            </a:endParaRPr>
          </a:p>
        </p:txBody>
      </p:sp>
    </p:spTree>
    <p:extLst>
      <p:ext uri="{BB962C8B-B14F-4D97-AF65-F5344CB8AC3E}">
        <p14:creationId xmlns:p14="http://schemas.microsoft.com/office/powerpoint/2010/main" val="181866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508979" y="736265"/>
            <a:ext cx="11297539" cy="1815882"/>
          </a:xfrm>
          <a:prstGeom prst="rect">
            <a:avLst/>
          </a:prstGeom>
        </p:spPr>
        <p:txBody>
          <a:bodyPr wrap="square">
            <a:spAutoFit/>
          </a:bodyPr>
          <a:lstStyle/>
          <a:p>
            <a:r>
              <a:rPr lang="en-GB" sz="2800" dirty="0" smtClean="0">
                <a:latin typeface="Comic Sans MS" panose="030F0702030302020204" pitchFamily="66" charset="0"/>
              </a:rPr>
              <a:t>Yesterday we looked at naming and describing the different parts of the animals. Some of the describing words have gone missing from the picture below. Can you add some describing words to the labels?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1193" y="2988850"/>
            <a:ext cx="3513109" cy="2485465"/>
          </a:xfrm>
          <a:prstGeom prst="rect">
            <a:avLst/>
          </a:prstGeom>
        </p:spPr>
      </p:pic>
      <p:cxnSp>
        <p:nvCxnSpPr>
          <p:cNvPr id="12" name="Straight Arrow Connector 11"/>
          <p:cNvCxnSpPr/>
          <p:nvPr/>
        </p:nvCxnSpPr>
        <p:spPr>
          <a:xfrm flipH="1">
            <a:off x="7952501" y="2936374"/>
            <a:ext cx="1162594" cy="10495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9306940" y="2674764"/>
            <a:ext cx="2885060" cy="523220"/>
          </a:xfrm>
          <a:prstGeom prst="rect">
            <a:avLst/>
          </a:prstGeom>
        </p:spPr>
        <p:txBody>
          <a:bodyPr wrap="square">
            <a:spAutoFit/>
          </a:bodyPr>
          <a:lstStyle/>
          <a:p>
            <a:r>
              <a:rPr lang="en-GB" sz="2800" dirty="0">
                <a:latin typeface="Comic Sans MS" panose="030F0702030302020204" pitchFamily="66" charset="0"/>
              </a:rPr>
              <a:t> </a:t>
            </a:r>
            <a:r>
              <a:rPr lang="en-GB" sz="2800" dirty="0" smtClean="0">
                <a:latin typeface="Comic Sans MS" panose="030F0702030302020204" pitchFamily="66" charset="0"/>
              </a:rPr>
              <a:t>   trunk</a:t>
            </a:r>
          </a:p>
        </p:txBody>
      </p:sp>
      <p:cxnSp>
        <p:nvCxnSpPr>
          <p:cNvPr id="14" name="Straight Arrow Connector 13"/>
          <p:cNvCxnSpPr/>
          <p:nvPr/>
        </p:nvCxnSpPr>
        <p:spPr>
          <a:xfrm flipH="1">
            <a:off x="6938555" y="4915668"/>
            <a:ext cx="1162594" cy="10495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8388647" y="4583454"/>
            <a:ext cx="2885060" cy="523220"/>
          </a:xfrm>
          <a:prstGeom prst="rect">
            <a:avLst/>
          </a:prstGeom>
        </p:spPr>
        <p:txBody>
          <a:bodyPr wrap="square">
            <a:spAutoFit/>
          </a:bodyPr>
          <a:lstStyle/>
          <a:p>
            <a:r>
              <a:rPr lang="en-GB" sz="2800" dirty="0">
                <a:latin typeface="Comic Sans MS" panose="030F0702030302020204" pitchFamily="66" charset="0"/>
              </a:rPr>
              <a:t> </a:t>
            </a:r>
            <a:r>
              <a:rPr lang="en-GB" sz="2800" dirty="0" smtClean="0">
                <a:latin typeface="Comic Sans MS" panose="030F0702030302020204" pitchFamily="66" charset="0"/>
              </a:rPr>
              <a:t>    feet</a:t>
            </a:r>
          </a:p>
        </p:txBody>
      </p:sp>
      <p:cxnSp>
        <p:nvCxnSpPr>
          <p:cNvPr id="16" name="Straight Arrow Connector 15"/>
          <p:cNvCxnSpPr/>
          <p:nvPr/>
        </p:nvCxnSpPr>
        <p:spPr>
          <a:xfrm>
            <a:off x="4998590" y="2988850"/>
            <a:ext cx="1010195" cy="51666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3200400" y="4517356"/>
            <a:ext cx="1200793" cy="30476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3123725" y="2579339"/>
            <a:ext cx="2885060" cy="523220"/>
          </a:xfrm>
          <a:prstGeom prst="rect">
            <a:avLst/>
          </a:prstGeom>
        </p:spPr>
        <p:txBody>
          <a:bodyPr wrap="square">
            <a:spAutoFit/>
          </a:bodyPr>
          <a:lstStyle/>
          <a:p>
            <a:r>
              <a:rPr lang="en-GB" sz="2800" dirty="0" smtClean="0">
                <a:latin typeface="Comic Sans MS" panose="030F0702030302020204" pitchFamily="66" charset="0"/>
              </a:rPr>
              <a:t> ears</a:t>
            </a:r>
          </a:p>
        </p:txBody>
      </p:sp>
      <p:sp>
        <p:nvSpPr>
          <p:cNvPr id="22" name="Rectangle 21"/>
          <p:cNvSpPr/>
          <p:nvPr/>
        </p:nvSpPr>
        <p:spPr>
          <a:xfrm>
            <a:off x="1278961" y="4624996"/>
            <a:ext cx="2885060" cy="523220"/>
          </a:xfrm>
          <a:prstGeom prst="rect">
            <a:avLst/>
          </a:prstGeom>
        </p:spPr>
        <p:txBody>
          <a:bodyPr wrap="square">
            <a:spAutoFit/>
          </a:bodyPr>
          <a:lstStyle/>
          <a:p>
            <a:r>
              <a:rPr lang="en-GB" sz="2800" dirty="0" smtClean="0">
                <a:latin typeface="Comic Sans MS" panose="030F0702030302020204" pitchFamily="66" charset="0"/>
              </a:rPr>
              <a:t> tail</a:t>
            </a:r>
          </a:p>
        </p:txBody>
      </p:sp>
    </p:spTree>
    <p:extLst>
      <p:ext uri="{BB962C8B-B14F-4D97-AF65-F5344CB8AC3E}">
        <p14:creationId xmlns:p14="http://schemas.microsoft.com/office/powerpoint/2010/main" val="3644010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508979" y="736265"/>
            <a:ext cx="11297539" cy="954107"/>
          </a:xfrm>
          <a:prstGeom prst="rect">
            <a:avLst/>
          </a:prstGeom>
        </p:spPr>
        <p:txBody>
          <a:bodyPr wrap="square">
            <a:spAutoFit/>
          </a:bodyPr>
          <a:lstStyle/>
          <a:p>
            <a:r>
              <a:rPr lang="en-GB" sz="2800" dirty="0" smtClean="0">
                <a:latin typeface="Comic Sans MS" panose="030F0702030302020204" pitchFamily="66" charset="0"/>
              </a:rPr>
              <a:t>Can you use your ideas to write a description of the elephant?</a:t>
            </a:r>
          </a:p>
          <a:p>
            <a:r>
              <a:rPr lang="en-GB" sz="2800" dirty="0" smtClean="0">
                <a:latin typeface="Comic Sans MS" panose="030F0702030302020204" pitchFamily="66" charset="0"/>
              </a:rPr>
              <a:t>E.g. The elephant has a long trunk.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1193" y="2988850"/>
            <a:ext cx="3513109" cy="2485465"/>
          </a:xfrm>
          <a:prstGeom prst="rect">
            <a:avLst/>
          </a:prstGeom>
        </p:spPr>
      </p:pic>
      <p:cxnSp>
        <p:nvCxnSpPr>
          <p:cNvPr id="12" name="Straight Arrow Connector 11"/>
          <p:cNvCxnSpPr/>
          <p:nvPr/>
        </p:nvCxnSpPr>
        <p:spPr>
          <a:xfrm flipH="1">
            <a:off x="7952501" y="2936374"/>
            <a:ext cx="1162594" cy="10495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9306940" y="2674764"/>
            <a:ext cx="2885060" cy="523220"/>
          </a:xfrm>
          <a:prstGeom prst="rect">
            <a:avLst/>
          </a:prstGeom>
        </p:spPr>
        <p:txBody>
          <a:bodyPr wrap="square">
            <a:spAutoFit/>
          </a:bodyPr>
          <a:lstStyle/>
          <a:p>
            <a:r>
              <a:rPr lang="en-GB" sz="2800" dirty="0" smtClean="0">
                <a:latin typeface="Comic Sans MS" panose="030F0702030302020204" pitchFamily="66" charset="0"/>
              </a:rPr>
              <a:t>Long trunk</a:t>
            </a:r>
          </a:p>
        </p:txBody>
      </p:sp>
      <p:cxnSp>
        <p:nvCxnSpPr>
          <p:cNvPr id="14" name="Straight Arrow Connector 13"/>
          <p:cNvCxnSpPr/>
          <p:nvPr/>
        </p:nvCxnSpPr>
        <p:spPr>
          <a:xfrm flipH="1">
            <a:off x="6938555" y="4915668"/>
            <a:ext cx="1162594" cy="10495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8388647" y="4583454"/>
            <a:ext cx="2885060" cy="523220"/>
          </a:xfrm>
          <a:prstGeom prst="rect">
            <a:avLst/>
          </a:prstGeom>
        </p:spPr>
        <p:txBody>
          <a:bodyPr wrap="square">
            <a:spAutoFit/>
          </a:bodyPr>
          <a:lstStyle/>
          <a:p>
            <a:r>
              <a:rPr lang="en-GB" sz="2800" dirty="0" smtClean="0">
                <a:latin typeface="Comic Sans MS" panose="030F0702030302020204" pitchFamily="66" charset="0"/>
              </a:rPr>
              <a:t>Wide feet</a:t>
            </a:r>
          </a:p>
        </p:txBody>
      </p:sp>
      <p:cxnSp>
        <p:nvCxnSpPr>
          <p:cNvPr id="16" name="Straight Arrow Connector 15"/>
          <p:cNvCxnSpPr/>
          <p:nvPr/>
        </p:nvCxnSpPr>
        <p:spPr>
          <a:xfrm>
            <a:off x="4998590" y="2988850"/>
            <a:ext cx="1010195" cy="51666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3200400" y="4517356"/>
            <a:ext cx="1200793" cy="30476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3123725" y="2579339"/>
            <a:ext cx="2885060" cy="523220"/>
          </a:xfrm>
          <a:prstGeom prst="rect">
            <a:avLst/>
          </a:prstGeom>
        </p:spPr>
        <p:txBody>
          <a:bodyPr wrap="square">
            <a:spAutoFit/>
          </a:bodyPr>
          <a:lstStyle/>
          <a:p>
            <a:r>
              <a:rPr lang="en-GB" sz="2800" dirty="0" smtClean="0">
                <a:latin typeface="Comic Sans MS" panose="030F0702030302020204" pitchFamily="66" charset="0"/>
              </a:rPr>
              <a:t>Big ears</a:t>
            </a:r>
          </a:p>
        </p:txBody>
      </p:sp>
      <p:sp>
        <p:nvSpPr>
          <p:cNvPr id="22" name="Rectangle 21"/>
          <p:cNvSpPr/>
          <p:nvPr/>
        </p:nvSpPr>
        <p:spPr>
          <a:xfrm>
            <a:off x="1278961" y="4624996"/>
            <a:ext cx="2885060" cy="523220"/>
          </a:xfrm>
          <a:prstGeom prst="rect">
            <a:avLst/>
          </a:prstGeom>
        </p:spPr>
        <p:txBody>
          <a:bodyPr wrap="square">
            <a:spAutoFit/>
          </a:bodyPr>
          <a:lstStyle/>
          <a:p>
            <a:r>
              <a:rPr lang="en-GB" sz="2800" dirty="0" smtClean="0">
                <a:latin typeface="Comic Sans MS" panose="030F0702030302020204" pitchFamily="66" charset="0"/>
              </a:rPr>
              <a:t>Short tail</a:t>
            </a:r>
          </a:p>
        </p:txBody>
      </p:sp>
    </p:spTree>
    <p:extLst>
      <p:ext uri="{BB962C8B-B14F-4D97-AF65-F5344CB8AC3E}">
        <p14:creationId xmlns:p14="http://schemas.microsoft.com/office/powerpoint/2010/main" val="6055247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TotalTime>
  <Words>80</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Comic Sans MS</vt:lpstr>
      <vt:lpstr>Office Theme</vt:lpstr>
      <vt:lpstr>Writing</vt:lpstr>
      <vt:lpstr>PowerPoint Presentation</vt:lpstr>
      <vt:lpstr>PowerPoint Presentation</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dc:title>
  <dc:creator>Barber, J</dc:creator>
  <cp:lastModifiedBy>Barber, J</cp:lastModifiedBy>
  <cp:revision>9</cp:revision>
  <dcterms:created xsi:type="dcterms:W3CDTF">2021-01-06T20:29:02Z</dcterms:created>
  <dcterms:modified xsi:type="dcterms:W3CDTF">2021-01-06T21:21:48Z</dcterms:modified>
</cp:coreProperties>
</file>