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51C556-A7A7-8742-9AB5-380394FFFE16}" v="9" dt="2021-02-07T14:34:40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21"/>
  </p:normalViewPr>
  <p:slideViewPr>
    <p:cSldViewPr snapToGrid="0" snapToObjects="1">
      <p:cViewPr varScale="1">
        <p:scale>
          <a:sx n="115" d="100"/>
          <a:sy n="115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inter, A" userId="7c1f2602-45d8-4104-b1ad-1ca330dfb041" providerId="ADAL" clId="{9C51C556-A7A7-8742-9AB5-380394FFFE16}"/>
    <pc:docChg chg="addSld modSld modMainMaster">
      <pc:chgData name="Painter, A" userId="7c1f2602-45d8-4104-b1ad-1ca330dfb041" providerId="ADAL" clId="{9C51C556-A7A7-8742-9AB5-380394FFFE16}" dt="2021-02-07T14:35:30.803" v="44" actId="14100"/>
      <pc:docMkLst>
        <pc:docMk/>
      </pc:docMkLst>
      <pc:sldChg chg="addSp modSp mod">
        <pc:chgData name="Painter, A" userId="7c1f2602-45d8-4104-b1ad-1ca330dfb041" providerId="ADAL" clId="{9C51C556-A7A7-8742-9AB5-380394FFFE16}" dt="2021-02-07T14:33:52.926" v="3" actId="962"/>
        <pc:sldMkLst>
          <pc:docMk/>
          <pc:sldMk cId="1091656888" sldId="256"/>
        </pc:sldMkLst>
        <pc:spChg chg="mod">
          <ac:chgData name="Painter, A" userId="7c1f2602-45d8-4104-b1ad-1ca330dfb041" providerId="ADAL" clId="{9C51C556-A7A7-8742-9AB5-380394FFFE16}" dt="2021-02-07T14:32:33.703" v="0"/>
          <ac:spMkLst>
            <pc:docMk/>
            <pc:sldMk cId="1091656888" sldId="256"/>
            <ac:spMk id="2" creationId="{8A9FD718-A1AB-6249-85DA-AE005552EE7B}"/>
          </ac:spMkLst>
        </pc:spChg>
        <pc:spChg chg="mod">
          <ac:chgData name="Painter, A" userId="7c1f2602-45d8-4104-b1ad-1ca330dfb041" providerId="ADAL" clId="{9C51C556-A7A7-8742-9AB5-380394FFFE16}" dt="2021-02-07T14:32:33.703" v="0"/>
          <ac:spMkLst>
            <pc:docMk/>
            <pc:sldMk cId="1091656888" sldId="256"/>
            <ac:spMk id="3" creationId="{03286DDB-83F3-A94C-B76A-54EA6255FA96}"/>
          </ac:spMkLst>
        </pc:spChg>
        <pc:picChg chg="add mod">
          <ac:chgData name="Painter, A" userId="7c1f2602-45d8-4104-b1ad-1ca330dfb041" providerId="ADAL" clId="{9C51C556-A7A7-8742-9AB5-380394FFFE16}" dt="2021-02-07T14:33:52.926" v="3" actId="962"/>
          <ac:picMkLst>
            <pc:docMk/>
            <pc:sldMk cId="1091656888" sldId="256"/>
            <ac:picMk id="5" creationId="{C49AB271-2D28-7940-9EF8-07725BF71569}"/>
          </ac:picMkLst>
        </pc:picChg>
      </pc:sldChg>
      <pc:sldChg chg="addSp delSp modSp new mod">
        <pc:chgData name="Painter, A" userId="7c1f2602-45d8-4104-b1ad-1ca330dfb041" providerId="ADAL" clId="{9C51C556-A7A7-8742-9AB5-380394FFFE16}" dt="2021-02-07T14:34:50.107" v="32" actId="14100"/>
        <pc:sldMkLst>
          <pc:docMk/>
          <pc:sldMk cId="1471687851" sldId="257"/>
        </pc:sldMkLst>
        <pc:spChg chg="del">
          <ac:chgData name="Painter, A" userId="7c1f2602-45d8-4104-b1ad-1ca330dfb041" providerId="ADAL" clId="{9C51C556-A7A7-8742-9AB5-380394FFFE16}" dt="2021-02-07T14:34:02.351" v="11"/>
          <ac:spMkLst>
            <pc:docMk/>
            <pc:sldMk cId="1471687851" sldId="257"/>
            <ac:spMk id="3" creationId="{FD00B534-92E5-AC45-AB0F-9086F228F81A}"/>
          </ac:spMkLst>
        </pc:spChg>
        <pc:picChg chg="add mod">
          <ac:chgData name="Painter, A" userId="7c1f2602-45d8-4104-b1ad-1ca330dfb041" providerId="ADAL" clId="{9C51C556-A7A7-8742-9AB5-380394FFFE16}" dt="2021-02-07T14:34:50.107" v="32" actId="14100"/>
          <ac:picMkLst>
            <pc:docMk/>
            <pc:sldMk cId="1471687851" sldId="257"/>
            <ac:picMk id="5" creationId="{1DB4ECFE-92AA-5C4D-9591-D177135E9583}"/>
          </ac:picMkLst>
        </pc:picChg>
      </pc:sldChg>
      <pc:sldChg chg="addSp delSp modSp new mod">
        <pc:chgData name="Painter, A" userId="7c1f2602-45d8-4104-b1ad-1ca330dfb041" providerId="ADAL" clId="{9C51C556-A7A7-8742-9AB5-380394FFFE16}" dt="2021-02-07T14:34:57.458" v="34" actId="14100"/>
        <pc:sldMkLst>
          <pc:docMk/>
          <pc:sldMk cId="1575468799" sldId="258"/>
        </pc:sldMkLst>
        <pc:spChg chg="del">
          <ac:chgData name="Painter, A" userId="7c1f2602-45d8-4104-b1ad-1ca330dfb041" providerId="ADAL" clId="{9C51C556-A7A7-8742-9AB5-380394FFFE16}" dt="2021-02-07T14:34:09.351" v="14"/>
          <ac:spMkLst>
            <pc:docMk/>
            <pc:sldMk cId="1575468799" sldId="258"/>
            <ac:spMk id="3" creationId="{1E346DBB-B1CE-A244-A870-062F3A0DB069}"/>
          </ac:spMkLst>
        </pc:spChg>
        <pc:picChg chg="add mod">
          <ac:chgData name="Painter, A" userId="7c1f2602-45d8-4104-b1ad-1ca330dfb041" providerId="ADAL" clId="{9C51C556-A7A7-8742-9AB5-380394FFFE16}" dt="2021-02-07T14:34:57.458" v="34" actId="14100"/>
          <ac:picMkLst>
            <pc:docMk/>
            <pc:sldMk cId="1575468799" sldId="258"/>
            <ac:picMk id="5" creationId="{CD5F479D-5A6B-E548-8724-DAE9FC9F0E9C}"/>
          </ac:picMkLst>
        </pc:picChg>
      </pc:sldChg>
      <pc:sldChg chg="addSp delSp modSp new mod">
        <pc:chgData name="Painter, A" userId="7c1f2602-45d8-4104-b1ad-1ca330dfb041" providerId="ADAL" clId="{9C51C556-A7A7-8742-9AB5-380394FFFE16}" dt="2021-02-07T14:35:05" v="36" actId="14100"/>
        <pc:sldMkLst>
          <pc:docMk/>
          <pc:sldMk cId="4119571363" sldId="259"/>
        </pc:sldMkLst>
        <pc:spChg chg="del">
          <ac:chgData name="Painter, A" userId="7c1f2602-45d8-4104-b1ad-1ca330dfb041" providerId="ADAL" clId="{9C51C556-A7A7-8742-9AB5-380394FFFE16}" dt="2021-02-07T14:34:15.192" v="17"/>
          <ac:spMkLst>
            <pc:docMk/>
            <pc:sldMk cId="4119571363" sldId="259"/>
            <ac:spMk id="3" creationId="{F1B316D7-00FF-E340-B328-2E7050E799B5}"/>
          </ac:spMkLst>
        </pc:spChg>
        <pc:picChg chg="add mod">
          <ac:chgData name="Painter, A" userId="7c1f2602-45d8-4104-b1ad-1ca330dfb041" providerId="ADAL" clId="{9C51C556-A7A7-8742-9AB5-380394FFFE16}" dt="2021-02-07T14:35:05" v="36" actId="14100"/>
          <ac:picMkLst>
            <pc:docMk/>
            <pc:sldMk cId="4119571363" sldId="259"/>
            <ac:picMk id="5" creationId="{847A3F21-56B8-9B40-A48A-FC8D8407BCC2}"/>
          </ac:picMkLst>
        </pc:picChg>
      </pc:sldChg>
      <pc:sldChg chg="addSp delSp modSp new mod">
        <pc:chgData name="Painter, A" userId="7c1f2602-45d8-4104-b1ad-1ca330dfb041" providerId="ADAL" clId="{9C51C556-A7A7-8742-9AB5-380394FFFE16}" dt="2021-02-07T14:35:12.145" v="38" actId="14100"/>
        <pc:sldMkLst>
          <pc:docMk/>
          <pc:sldMk cId="1452688744" sldId="260"/>
        </pc:sldMkLst>
        <pc:spChg chg="del">
          <ac:chgData name="Painter, A" userId="7c1f2602-45d8-4104-b1ad-1ca330dfb041" providerId="ADAL" clId="{9C51C556-A7A7-8742-9AB5-380394FFFE16}" dt="2021-02-07T14:34:20.858" v="19"/>
          <ac:spMkLst>
            <pc:docMk/>
            <pc:sldMk cId="1452688744" sldId="260"/>
            <ac:spMk id="3" creationId="{59E0A751-7D8F-3345-9511-DB837C2EB75B}"/>
          </ac:spMkLst>
        </pc:spChg>
        <pc:picChg chg="add mod">
          <ac:chgData name="Painter, A" userId="7c1f2602-45d8-4104-b1ad-1ca330dfb041" providerId="ADAL" clId="{9C51C556-A7A7-8742-9AB5-380394FFFE16}" dt="2021-02-07T14:35:12.145" v="38" actId="14100"/>
          <ac:picMkLst>
            <pc:docMk/>
            <pc:sldMk cId="1452688744" sldId="260"/>
            <ac:picMk id="5" creationId="{3876BD15-B7AE-4C4D-9375-1B00D9474642}"/>
          </ac:picMkLst>
        </pc:picChg>
      </pc:sldChg>
      <pc:sldChg chg="addSp delSp modSp new mod">
        <pc:chgData name="Painter, A" userId="7c1f2602-45d8-4104-b1ad-1ca330dfb041" providerId="ADAL" clId="{9C51C556-A7A7-8742-9AB5-380394FFFE16}" dt="2021-02-07T14:35:18.140" v="40" actId="14100"/>
        <pc:sldMkLst>
          <pc:docMk/>
          <pc:sldMk cId="1673707721" sldId="261"/>
        </pc:sldMkLst>
        <pc:spChg chg="del">
          <ac:chgData name="Painter, A" userId="7c1f2602-45d8-4104-b1ad-1ca330dfb041" providerId="ADAL" clId="{9C51C556-A7A7-8742-9AB5-380394FFFE16}" dt="2021-02-07T14:34:28.678" v="22"/>
          <ac:spMkLst>
            <pc:docMk/>
            <pc:sldMk cId="1673707721" sldId="261"/>
            <ac:spMk id="3" creationId="{49103654-2921-BA47-BE30-9FF8B6E4B3AC}"/>
          </ac:spMkLst>
        </pc:spChg>
        <pc:picChg chg="add mod">
          <ac:chgData name="Painter, A" userId="7c1f2602-45d8-4104-b1ad-1ca330dfb041" providerId="ADAL" clId="{9C51C556-A7A7-8742-9AB5-380394FFFE16}" dt="2021-02-07T14:35:18.140" v="40" actId="14100"/>
          <ac:picMkLst>
            <pc:docMk/>
            <pc:sldMk cId="1673707721" sldId="261"/>
            <ac:picMk id="5" creationId="{C750F893-4DA8-794F-BF9E-022C08EA622B}"/>
          </ac:picMkLst>
        </pc:picChg>
      </pc:sldChg>
      <pc:sldChg chg="addSp delSp modSp new mod">
        <pc:chgData name="Painter, A" userId="7c1f2602-45d8-4104-b1ad-1ca330dfb041" providerId="ADAL" clId="{9C51C556-A7A7-8742-9AB5-380394FFFE16}" dt="2021-02-07T14:35:24.563" v="42" actId="14100"/>
        <pc:sldMkLst>
          <pc:docMk/>
          <pc:sldMk cId="3949728380" sldId="262"/>
        </pc:sldMkLst>
        <pc:spChg chg="del">
          <ac:chgData name="Painter, A" userId="7c1f2602-45d8-4104-b1ad-1ca330dfb041" providerId="ADAL" clId="{9C51C556-A7A7-8742-9AB5-380394FFFE16}" dt="2021-02-07T14:34:33.985" v="24"/>
          <ac:spMkLst>
            <pc:docMk/>
            <pc:sldMk cId="3949728380" sldId="262"/>
            <ac:spMk id="3" creationId="{30C0612D-F9E9-FF4A-B885-26168BD4BD12}"/>
          </ac:spMkLst>
        </pc:spChg>
        <pc:picChg chg="add mod">
          <ac:chgData name="Painter, A" userId="7c1f2602-45d8-4104-b1ad-1ca330dfb041" providerId="ADAL" clId="{9C51C556-A7A7-8742-9AB5-380394FFFE16}" dt="2021-02-07T14:35:24.563" v="42" actId="14100"/>
          <ac:picMkLst>
            <pc:docMk/>
            <pc:sldMk cId="3949728380" sldId="262"/>
            <ac:picMk id="5" creationId="{5FB5B11F-20D6-9F49-B6DB-C1EB23B19F12}"/>
          </ac:picMkLst>
        </pc:picChg>
      </pc:sldChg>
      <pc:sldChg chg="addSp delSp modSp new mod">
        <pc:chgData name="Painter, A" userId="7c1f2602-45d8-4104-b1ad-1ca330dfb041" providerId="ADAL" clId="{9C51C556-A7A7-8742-9AB5-380394FFFE16}" dt="2021-02-07T14:35:30.803" v="44" actId="14100"/>
        <pc:sldMkLst>
          <pc:docMk/>
          <pc:sldMk cId="3440697005" sldId="263"/>
        </pc:sldMkLst>
        <pc:spChg chg="del">
          <ac:chgData name="Painter, A" userId="7c1f2602-45d8-4104-b1ad-1ca330dfb041" providerId="ADAL" clId="{9C51C556-A7A7-8742-9AB5-380394FFFE16}" dt="2021-02-07T14:34:40.280" v="27"/>
          <ac:spMkLst>
            <pc:docMk/>
            <pc:sldMk cId="3440697005" sldId="263"/>
            <ac:spMk id="3" creationId="{861B719A-EF03-EF4A-A0FD-A5A2573D1494}"/>
          </ac:spMkLst>
        </pc:spChg>
        <pc:picChg chg="add mod">
          <ac:chgData name="Painter, A" userId="7c1f2602-45d8-4104-b1ad-1ca330dfb041" providerId="ADAL" clId="{9C51C556-A7A7-8742-9AB5-380394FFFE16}" dt="2021-02-07T14:35:30.803" v="44" actId="14100"/>
          <ac:picMkLst>
            <pc:docMk/>
            <pc:sldMk cId="3440697005" sldId="263"/>
            <ac:picMk id="5" creationId="{3DFBCA49-ED39-5945-8561-E4A0B2AED429}"/>
          </ac:picMkLst>
        </pc:picChg>
      </pc:sldChg>
      <pc:sldMasterChg chg="modSp modSldLayout">
        <pc:chgData name="Painter, A" userId="7c1f2602-45d8-4104-b1ad-1ca330dfb041" providerId="ADAL" clId="{9C51C556-A7A7-8742-9AB5-380394FFFE16}" dt="2021-02-07T14:32:33.703" v="0"/>
        <pc:sldMasterMkLst>
          <pc:docMk/>
          <pc:sldMasterMk cId="2798199251" sldId="2147483648"/>
        </pc:sldMasterMkLst>
        <pc:spChg chg="mod">
          <ac:chgData name="Painter, A" userId="7c1f2602-45d8-4104-b1ad-1ca330dfb041" providerId="ADAL" clId="{9C51C556-A7A7-8742-9AB5-380394FFFE16}" dt="2021-02-07T14:32:33.703" v="0"/>
          <ac:spMkLst>
            <pc:docMk/>
            <pc:sldMasterMk cId="2798199251" sldId="2147483648"/>
            <ac:spMk id="2" creationId="{1B1BC7FD-3875-8041-8D96-BCBE2FFEAFED}"/>
          </ac:spMkLst>
        </pc:spChg>
        <pc:spChg chg="mod">
          <ac:chgData name="Painter, A" userId="7c1f2602-45d8-4104-b1ad-1ca330dfb041" providerId="ADAL" clId="{9C51C556-A7A7-8742-9AB5-380394FFFE16}" dt="2021-02-07T14:32:33.703" v="0"/>
          <ac:spMkLst>
            <pc:docMk/>
            <pc:sldMasterMk cId="2798199251" sldId="2147483648"/>
            <ac:spMk id="3" creationId="{BD096D55-8118-9D46-8308-3F522C174056}"/>
          </ac:spMkLst>
        </pc:spChg>
        <pc:spChg chg="mod">
          <ac:chgData name="Painter, A" userId="7c1f2602-45d8-4104-b1ad-1ca330dfb041" providerId="ADAL" clId="{9C51C556-A7A7-8742-9AB5-380394FFFE16}" dt="2021-02-07T14:32:33.703" v="0"/>
          <ac:spMkLst>
            <pc:docMk/>
            <pc:sldMasterMk cId="2798199251" sldId="2147483648"/>
            <ac:spMk id="4" creationId="{177B168D-824D-ED4E-B853-5306A20E2D50}"/>
          </ac:spMkLst>
        </pc:spChg>
        <pc:spChg chg="mod">
          <ac:chgData name="Painter, A" userId="7c1f2602-45d8-4104-b1ad-1ca330dfb041" providerId="ADAL" clId="{9C51C556-A7A7-8742-9AB5-380394FFFE16}" dt="2021-02-07T14:32:33.703" v="0"/>
          <ac:spMkLst>
            <pc:docMk/>
            <pc:sldMasterMk cId="2798199251" sldId="2147483648"/>
            <ac:spMk id="5" creationId="{6BBBCFAE-68E7-4B45-B5EB-0F2AC76D2EA4}"/>
          </ac:spMkLst>
        </pc:spChg>
        <pc:spChg chg="mod">
          <ac:chgData name="Painter, A" userId="7c1f2602-45d8-4104-b1ad-1ca330dfb041" providerId="ADAL" clId="{9C51C556-A7A7-8742-9AB5-380394FFFE16}" dt="2021-02-07T14:32:33.703" v="0"/>
          <ac:spMkLst>
            <pc:docMk/>
            <pc:sldMasterMk cId="2798199251" sldId="2147483648"/>
            <ac:spMk id="6" creationId="{9FEE0B15-A0BD-F444-B8DB-4A3B26B2BE6B}"/>
          </ac:spMkLst>
        </pc:spChg>
        <pc:sldLayoutChg chg="modSp">
          <pc:chgData name="Painter, A" userId="7c1f2602-45d8-4104-b1ad-1ca330dfb041" providerId="ADAL" clId="{9C51C556-A7A7-8742-9AB5-380394FFFE16}" dt="2021-02-07T14:32:33.703" v="0"/>
          <pc:sldLayoutMkLst>
            <pc:docMk/>
            <pc:sldMasterMk cId="2798199251" sldId="2147483648"/>
            <pc:sldLayoutMk cId="3696161035" sldId="2147483649"/>
          </pc:sldLayoutMkLst>
          <pc:spChg chg="mod">
            <ac:chgData name="Painter, A" userId="7c1f2602-45d8-4104-b1ad-1ca330dfb041" providerId="ADAL" clId="{9C51C556-A7A7-8742-9AB5-380394FFFE16}" dt="2021-02-07T14:32:33.703" v="0"/>
            <ac:spMkLst>
              <pc:docMk/>
              <pc:sldMasterMk cId="2798199251" sldId="2147483648"/>
              <pc:sldLayoutMk cId="3696161035" sldId="2147483649"/>
              <ac:spMk id="2" creationId="{A582C73A-A402-9340-99BC-850E0AFB570B}"/>
            </ac:spMkLst>
          </pc:spChg>
          <pc:spChg chg="mod">
            <ac:chgData name="Painter, A" userId="7c1f2602-45d8-4104-b1ad-1ca330dfb041" providerId="ADAL" clId="{9C51C556-A7A7-8742-9AB5-380394FFFE16}" dt="2021-02-07T14:32:33.703" v="0"/>
            <ac:spMkLst>
              <pc:docMk/>
              <pc:sldMasterMk cId="2798199251" sldId="2147483648"/>
              <pc:sldLayoutMk cId="3696161035" sldId="2147483649"/>
              <ac:spMk id="3" creationId="{EE453DFA-E3BF-D648-A037-D5FF6E839950}"/>
            </ac:spMkLst>
          </pc:spChg>
        </pc:sldLayoutChg>
        <pc:sldLayoutChg chg="modSp">
          <pc:chgData name="Painter, A" userId="7c1f2602-45d8-4104-b1ad-1ca330dfb041" providerId="ADAL" clId="{9C51C556-A7A7-8742-9AB5-380394FFFE16}" dt="2021-02-07T14:32:33.703" v="0"/>
          <pc:sldLayoutMkLst>
            <pc:docMk/>
            <pc:sldMasterMk cId="2798199251" sldId="2147483648"/>
            <pc:sldLayoutMk cId="1060337495" sldId="2147483651"/>
          </pc:sldLayoutMkLst>
          <pc:spChg chg="mod">
            <ac:chgData name="Painter, A" userId="7c1f2602-45d8-4104-b1ad-1ca330dfb041" providerId="ADAL" clId="{9C51C556-A7A7-8742-9AB5-380394FFFE16}" dt="2021-02-07T14:32:33.703" v="0"/>
            <ac:spMkLst>
              <pc:docMk/>
              <pc:sldMasterMk cId="2798199251" sldId="2147483648"/>
              <pc:sldLayoutMk cId="1060337495" sldId="2147483651"/>
              <ac:spMk id="2" creationId="{7840A060-0AEA-754C-83FA-CD43ABA366F9}"/>
            </ac:spMkLst>
          </pc:spChg>
          <pc:spChg chg="mod">
            <ac:chgData name="Painter, A" userId="7c1f2602-45d8-4104-b1ad-1ca330dfb041" providerId="ADAL" clId="{9C51C556-A7A7-8742-9AB5-380394FFFE16}" dt="2021-02-07T14:32:33.703" v="0"/>
            <ac:spMkLst>
              <pc:docMk/>
              <pc:sldMasterMk cId="2798199251" sldId="2147483648"/>
              <pc:sldLayoutMk cId="1060337495" sldId="2147483651"/>
              <ac:spMk id="3" creationId="{EB75C107-B530-0845-B23E-21F76886D8F5}"/>
            </ac:spMkLst>
          </pc:spChg>
        </pc:sldLayoutChg>
        <pc:sldLayoutChg chg="modSp">
          <pc:chgData name="Painter, A" userId="7c1f2602-45d8-4104-b1ad-1ca330dfb041" providerId="ADAL" clId="{9C51C556-A7A7-8742-9AB5-380394FFFE16}" dt="2021-02-07T14:32:33.703" v="0"/>
          <pc:sldLayoutMkLst>
            <pc:docMk/>
            <pc:sldMasterMk cId="2798199251" sldId="2147483648"/>
            <pc:sldLayoutMk cId="1790171723" sldId="2147483652"/>
          </pc:sldLayoutMkLst>
          <pc:spChg chg="mod">
            <ac:chgData name="Painter, A" userId="7c1f2602-45d8-4104-b1ad-1ca330dfb041" providerId="ADAL" clId="{9C51C556-A7A7-8742-9AB5-380394FFFE16}" dt="2021-02-07T14:32:33.703" v="0"/>
            <ac:spMkLst>
              <pc:docMk/>
              <pc:sldMasterMk cId="2798199251" sldId="2147483648"/>
              <pc:sldLayoutMk cId="1790171723" sldId="2147483652"/>
              <ac:spMk id="3" creationId="{F374B9C7-1FC4-684F-BECD-D8F06739B2C8}"/>
            </ac:spMkLst>
          </pc:spChg>
          <pc:spChg chg="mod">
            <ac:chgData name="Painter, A" userId="7c1f2602-45d8-4104-b1ad-1ca330dfb041" providerId="ADAL" clId="{9C51C556-A7A7-8742-9AB5-380394FFFE16}" dt="2021-02-07T14:32:33.703" v="0"/>
            <ac:spMkLst>
              <pc:docMk/>
              <pc:sldMasterMk cId="2798199251" sldId="2147483648"/>
              <pc:sldLayoutMk cId="1790171723" sldId="2147483652"/>
              <ac:spMk id="4" creationId="{EBE64F18-1D32-1747-A9C5-94CC836976D7}"/>
            </ac:spMkLst>
          </pc:spChg>
        </pc:sldLayoutChg>
        <pc:sldLayoutChg chg="modSp">
          <pc:chgData name="Painter, A" userId="7c1f2602-45d8-4104-b1ad-1ca330dfb041" providerId="ADAL" clId="{9C51C556-A7A7-8742-9AB5-380394FFFE16}" dt="2021-02-07T14:32:33.703" v="0"/>
          <pc:sldLayoutMkLst>
            <pc:docMk/>
            <pc:sldMasterMk cId="2798199251" sldId="2147483648"/>
            <pc:sldLayoutMk cId="490137458" sldId="2147483653"/>
          </pc:sldLayoutMkLst>
          <pc:spChg chg="mod">
            <ac:chgData name="Painter, A" userId="7c1f2602-45d8-4104-b1ad-1ca330dfb041" providerId="ADAL" clId="{9C51C556-A7A7-8742-9AB5-380394FFFE16}" dt="2021-02-07T14:32:33.703" v="0"/>
            <ac:spMkLst>
              <pc:docMk/>
              <pc:sldMasterMk cId="2798199251" sldId="2147483648"/>
              <pc:sldLayoutMk cId="490137458" sldId="2147483653"/>
              <ac:spMk id="2" creationId="{3AF462B3-9DCE-BC49-B4CF-F765C5A45D2C}"/>
            </ac:spMkLst>
          </pc:spChg>
          <pc:spChg chg="mod">
            <ac:chgData name="Painter, A" userId="7c1f2602-45d8-4104-b1ad-1ca330dfb041" providerId="ADAL" clId="{9C51C556-A7A7-8742-9AB5-380394FFFE16}" dt="2021-02-07T14:32:33.703" v="0"/>
            <ac:spMkLst>
              <pc:docMk/>
              <pc:sldMasterMk cId="2798199251" sldId="2147483648"/>
              <pc:sldLayoutMk cId="490137458" sldId="2147483653"/>
              <ac:spMk id="3" creationId="{CEC04714-669D-0E43-8255-20F3506C0FBD}"/>
            </ac:spMkLst>
          </pc:spChg>
          <pc:spChg chg="mod">
            <ac:chgData name="Painter, A" userId="7c1f2602-45d8-4104-b1ad-1ca330dfb041" providerId="ADAL" clId="{9C51C556-A7A7-8742-9AB5-380394FFFE16}" dt="2021-02-07T14:32:33.703" v="0"/>
            <ac:spMkLst>
              <pc:docMk/>
              <pc:sldMasterMk cId="2798199251" sldId="2147483648"/>
              <pc:sldLayoutMk cId="490137458" sldId="2147483653"/>
              <ac:spMk id="4" creationId="{994FCE0E-1BF5-F249-9674-2AC04BC154A0}"/>
            </ac:spMkLst>
          </pc:spChg>
          <pc:spChg chg="mod">
            <ac:chgData name="Painter, A" userId="7c1f2602-45d8-4104-b1ad-1ca330dfb041" providerId="ADAL" clId="{9C51C556-A7A7-8742-9AB5-380394FFFE16}" dt="2021-02-07T14:32:33.703" v="0"/>
            <ac:spMkLst>
              <pc:docMk/>
              <pc:sldMasterMk cId="2798199251" sldId="2147483648"/>
              <pc:sldLayoutMk cId="490137458" sldId="2147483653"/>
              <ac:spMk id="5" creationId="{8C84E885-D418-4A4D-A1F7-263C416A0260}"/>
            </ac:spMkLst>
          </pc:spChg>
          <pc:spChg chg="mod">
            <ac:chgData name="Painter, A" userId="7c1f2602-45d8-4104-b1ad-1ca330dfb041" providerId="ADAL" clId="{9C51C556-A7A7-8742-9AB5-380394FFFE16}" dt="2021-02-07T14:32:33.703" v="0"/>
            <ac:spMkLst>
              <pc:docMk/>
              <pc:sldMasterMk cId="2798199251" sldId="2147483648"/>
              <pc:sldLayoutMk cId="490137458" sldId="2147483653"/>
              <ac:spMk id="6" creationId="{E642C821-0469-0044-A68D-14E3C2A82DFB}"/>
            </ac:spMkLst>
          </pc:spChg>
        </pc:sldLayoutChg>
        <pc:sldLayoutChg chg="modSp">
          <pc:chgData name="Painter, A" userId="7c1f2602-45d8-4104-b1ad-1ca330dfb041" providerId="ADAL" clId="{9C51C556-A7A7-8742-9AB5-380394FFFE16}" dt="2021-02-07T14:32:33.703" v="0"/>
          <pc:sldLayoutMkLst>
            <pc:docMk/>
            <pc:sldMasterMk cId="2798199251" sldId="2147483648"/>
            <pc:sldLayoutMk cId="1000917146" sldId="2147483656"/>
          </pc:sldLayoutMkLst>
          <pc:spChg chg="mod">
            <ac:chgData name="Painter, A" userId="7c1f2602-45d8-4104-b1ad-1ca330dfb041" providerId="ADAL" clId="{9C51C556-A7A7-8742-9AB5-380394FFFE16}" dt="2021-02-07T14:32:33.703" v="0"/>
            <ac:spMkLst>
              <pc:docMk/>
              <pc:sldMasterMk cId="2798199251" sldId="2147483648"/>
              <pc:sldLayoutMk cId="1000917146" sldId="2147483656"/>
              <ac:spMk id="2" creationId="{55E940C0-0961-2D4C-8F16-4C2F1800A842}"/>
            </ac:spMkLst>
          </pc:spChg>
          <pc:spChg chg="mod">
            <ac:chgData name="Painter, A" userId="7c1f2602-45d8-4104-b1ad-1ca330dfb041" providerId="ADAL" clId="{9C51C556-A7A7-8742-9AB5-380394FFFE16}" dt="2021-02-07T14:32:33.703" v="0"/>
            <ac:spMkLst>
              <pc:docMk/>
              <pc:sldMasterMk cId="2798199251" sldId="2147483648"/>
              <pc:sldLayoutMk cId="1000917146" sldId="2147483656"/>
              <ac:spMk id="3" creationId="{823B8461-1622-904D-9DEF-14079572196E}"/>
            </ac:spMkLst>
          </pc:spChg>
          <pc:spChg chg="mod">
            <ac:chgData name="Painter, A" userId="7c1f2602-45d8-4104-b1ad-1ca330dfb041" providerId="ADAL" clId="{9C51C556-A7A7-8742-9AB5-380394FFFE16}" dt="2021-02-07T14:32:33.703" v="0"/>
            <ac:spMkLst>
              <pc:docMk/>
              <pc:sldMasterMk cId="2798199251" sldId="2147483648"/>
              <pc:sldLayoutMk cId="1000917146" sldId="2147483656"/>
              <ac:spMk id="4" creationId="{2C830817-9409-A94F-BE20-9374A47BE55A}"/>
            </ac:spMkLst>
          </pc:spChg>
        </pc:sldLayoutChg>
        <pc:sldLayoutChg chg="modSp">
          <pc:chgData name="Painter, A" userId="7c1f2602-45d8-4104-b1ad-1ca330dfb041" providerId="ADAL" clId="{9C51C556-A7A7-8742-9AB5-380394FFFE16}" dt="2021-02-07T14:32:33.703" v="0"/>
          <pc:sldLayoutMkLst>
            <pc:docMk/>
            <pc:sldMasterMk cId="2798199251" sldId="2147483648"/>
            <pc:sldLayoutMk cId="995006735" sldId="2147483657"/>
          </pc:sldLayoutMkLst>
          <pc:spChg chg="mod">
            <ac:chgData name="Painter, A" userId="7c1f2602-45d8-4104-b1ad-1ca330dfb041" providerId="ADAL" clId="{9C51C556-A7A7-8742-9AB5-380394FFFE16}" dt="2021-02-07T14:32:33.703" v="0"/>
            <ac:spMkLst>
              <pc:docMk/>
              <pc:sldMasterMk cId="2798199251" sldId="2147483648"/>
              <pc:sldLayoutMk cId="995006735" sldId="2147483657"/>
              <ac:spMk id="2" creationId="{A5FB035F-67BC-8B41-8651-1E13B73474B4}"/>
            </ac:spMkLst>
          </pc:spChg>
          <pc:spChg chg="mod">
            <ac:chgData name="Painter, A" userId="7c1f2602-45d8-4104-b1ad-1ca330dfb041" providerId="ADAL" clId="{9C51C556-A7A7-8742-9AB5-380394FFFE16}" dt="2021-02-07T14:32:33.703" v="0"/>
            <ac:spMkLst>
              <pc:docMk/>
              <pc:sldMasterMk cId="2798199251" sldId="2147483648"/>
              <pc:sldLayoutMk cId="995006735" sldId="2147483657"/>
              <ac:spMk id="3" creationId="{477A3B6A-5436-2A4B-B021-922C7A1A8EFA}"/>
            </ac:spMkLst>
          </pc:spChg>
          <pc:spChg chg="mod">
            <ac:chgData name="Painter, A" userId="7c1f2602-45d8-4104-b1ad-1ca330dfb041" providerId="ADAL" clId="{9C51C556-A7A7-8742-9AB5-380394FFFE16}" dt="2021-02-07T14:32:33.703" v="0"/>
            <ac:spMkLst>
              <pc:docMk/>
              <pc:sldMasterMk cId="2798199251" sldId="2147483648"/>
              <pc:sldLayoutMk cId="995006735" sldId="2147483657"/>
              <ac:spMk id="4" creationId="{81EA8771-DEF8-0D45-A0CD-A8883EBDA5E3}"/>
            </ac:spMkLst>
          </pc:spChg>
        </pc:sldLayoutChg>
        <pc:sldLayoutChg chg="modSp">
          <pc:chgData name="Painter, A" userId="7c1f2602-45d8-4104-b1ad-1ca330dfb041" providerId="ADAL" clId="{9C51C556-A7A7-8742-9AB5-380394FFFE16}" dt="2021-02-07T14:32:33.703" v="0"/>
          <pc:sldLayoutMkLst>
            <pc:docMk/>
            <pc:sldMasterMk cId="2798199251" sldId="2147483648"/>
            <pc:sldLayoutMk cId="1079170984" sldId="2147483659"/>
          </pc:sldLayoutMkLst>
          <pc:spChg chg="mod">
            <ac:chgData name="Painter, A" userId="7c1f2602-45d8-4104-b1ad-1ca330dfb041" providerId="ADAL" clId="{9C51C556-A7A7-8742-9AB5-380394FFFE16}" dt="2021-02-07T14:32:33.703" v="0"/>
            <ac:spMkLst>
              <pc:docMk/>
              <pc:sldMasterMk cId="2798199251" sldId="2147483648"/>
              <pc:sldLayoutMk cId="1079170984" sldId="2147483659"/>
              <ac:spMk id="2" creationId="{0B789BC7-7C5F-4A4A-AEE4-9B1862096052}"/>
            </ac:spMkLst>
          </pc:spChg>
          <pc:spChg chg="mod">
            <ac:chgData name="Painter, A" userId="7c1f2602-45d8-4104-b1ad-1ca330dfb041" providerId="ADAL" clId="{9C51C556-A7A7-8742-9AB5-380394FFFE16}" dt="2021-02-07T14:32:33.703" v="0"/>
            <ac:spMkLst>
              <pc:docMk/>
              <pc:sldMasterMk cId="2798199251" sldId="2147483648"/>
              <pc:sldLayoutMk cId="1079170984" sldId="2147483659"/>
              <ac:spMk id="3" creationId="{D3115ECF-7342-4548-9402-E467CE260D03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8573-9240-E744-B839-4230AB200029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6E05-1344-0C41-A1A1-21464046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8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8573-9240-E744-B839-4230AB200029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6E05-1344-0C41-A1A1-21464046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4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8573-9240-E744-B839-4230AB200029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6E05-1344-0C41-A1A1-21464046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9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8573-9240-E744-B839-4230AB200029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6E05-1344-0C41-A1A1-21464046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3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8573-9240-E744-B839-4230AB200029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6E05-1344-0C41-A1A1-21464046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2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8573-9240-E744-B839-4230AB200029}" type="datetimeFigureOut">
              <a:rPr lang="en-US" smtClean="0"/>
              <a:t>2/7/21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6E05-1344-0C41-A1A1-21464046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8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8573-9240-E744-B839-4230AB200029}" type="datetimeFigureOut">
              <a:rPr lang="en-US" smtClean="0"/>
              <a:t>2/7/21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6E05-1344-0C41-A1A1-21464046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7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8573-9240-E744-B839-4230AB200029}" type="datetimeFigureOut">
              <a:rPr lang="en-US" smtClean="0"/>
              <a:t>2/7/21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6E05-1344-0C41-A1A1-21464046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7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8573-9240-E744-B839-4230AB200029}" type="datetimeFigureOut">
              <a:rPr lang="en-US" smtClean="0"/>
              <a:t>2/7/21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6E05-1344-0C41-A1A1-21464046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1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8573-9240-E744-B839-4230AB200029}" type="datetimeFigureOut">
              <a:rPr lang="en-US" smtClean="0"/>
              <a:t>2/7/21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6E05-1344-0C41-A1A1-21464046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3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8573-9240-E744-B839-4230AB200029}" type="datetimeFigureOut">
              <a:rPr lang="en-US" smtClean="0"/>
              <a:t>2/7/21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6E05-1344-0C41-A1A1-21464046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0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F8573-9240-E744-B839-4230AB200029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56E05-1344-0C41-A1A1-21464046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1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FD718-A1AB-6249-85DA-AE005552E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86DDB-83F3-A94C-B76A-54EA6255FA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49AB271-2D28-7940-9EF8-07725BF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7" y="0"/>
            <a:ext cx="9118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5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BD4D-2B23-E643-93CA-634069C4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DB4ECFE-92AA-5C4D-9591-D177135E9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62627" cy="6858000"/>
          </a:xfrm>
        </p:spPr>
      </p:pic>
    </p:spTree>
    <p:extLst>
      <p:ext uri="{BB962C8B-B14F-4D97-AF65-F5344CB8AC3E}">
        <p14:creationId xmlns:p14="http://schemas.microsoft.com/office/powerpoint/2010/main" val="1471687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AB17F-1EC5-3D42-BA48-95860C79F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D5F479D-5A6B-E548-8724-DAE9FC9F0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50367" cy="6858000"/>
          </a:xfrm>
        </p:spPr>
      </p:pic>
    </p:spTree>
    <p:extLst>
      <p:ext uri="{BB962C8B-B14F-4D97-AF65-F5344CB8AC3E}">
        <p14:creationId xmlns:p14="http://schemas.microsoft.com/office/powerpoint/2010/main" val="157546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A2C3-90A2-8F47-BBAA-E64E154B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847A3F21-56B8-9B40-A48A-FC8D8407B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2574" cy="6858000"/>
          </a:xfrm>
        </p:spPr>
      </p:pic>
    </p:spTree>
    <p:extLst>
      <p:ext uri="{BB962C8B-B14F-4D97-AF65-F5344CB8AC3E}">
        <p14:creationId xmlns:p14="http://schemas.microsoft.com/office/powerpoint/2010/main" val="411957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E6C62-411D-7142-8CA0-0C29FA730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876BD15-B7AE-4C4D-9375-1B00D9474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04917" cy="6858000"/>
          </a:xfrm>
        </p:spPr>
      </p:pic>
    </p:spTree>
    <p:extLst>
      <p:ext uri="{BB962C8B-B14F-4D97-AF65-F5344CB8AC3E}">
        <p14:creationId xmlns:p14="http://schemas.microsoft.com/office/powerpoint/2010/main" val="145268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44B9D-2EA9-174F-B83B-A49C02F2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750F893-4DA8-794F-BF9E-022C08EA6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9022" cy="6858000"/>
          </a:xfrm>
        </p:spPr>
      </p:pic>
    </p:spTree>
    <p:extLst>
      <p:ext uri="{BB962C8B-B14F-4D97-AF65-F5344CB8AC3E}">
        <p14:creationId xmlns:p14="http://schemas.microsoft.com/office/powerpoint/2010/main" val="167370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5A50-758F-3A4D-BABA-0A56D944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FB5B11F-20D6-9F49-B6DB-C1EB23B19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0829" cy="6858000"/>
          </a:xfrm>
        </p:spPr>
      </p:pic>
    </p:spTree>
    <p:extLst>
      <p:ext uri="{BB962C8B-B14F-4D97-AF65-F5344CB8AC3E}">
        <p14:creationId xmlns:p14="http://schemas.microsoft.com/office/powerpoint/2010/main" val="3949728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07604-E8E2-F34C-81B0-69F70078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DFBCA49-ED39-5945-8561-E4A0B2AED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0829" cy="6858000"/>
          </a:xfrm>
        </p:spPr>
      </p:pic>
    </p:spTree>
    <p:extLst>
      <p:ext uri="{BB962C8B-B14F-4D97-AF65-F5344CB8AC3E}">
        <p14:creationId xmlns:p14="http://schemas.microsoft.com/office/powerpoint/2010/main" val="3440697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Painter, A</dc:creator>
  <cp:lastModifiedBy>Painter, A</cp:lastModifiedBy>
  <cp:revision>1</cp:revision>
  <dcterms:created xsi:type="dcterms:W3CDTF">2021-02-07T14:32:17Z</dcterms:created>
  <dcterms:modified xsi:type="dcterms:W3CDTF">2021-02-07T14:35:32Z</dcterms:modified>
</cp:coreProperties>
</file>